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5"/>
  </p:notesMasterIdLst>
  <p:sldIdLst>
    <p:sldId id="426" r:id="rId2"/>
    <p:sldId id="433" r:id="rId3"/>
    <p:sldId id="505" r:id="rId4"/>
    <p:sldId id="475" r:id="rId5"/>
    <p:sldId id="493" r:id="rId6"/>
    <p:sldId id="522" r:id="rId7"/>
    <p:sldId id="523" r:id="rId8"/>
    <p:sldId id="525" r:id="rId9"/>
    <p:sldId id="526" r:id="rId10"/>
    <p:sldId id="527" r:id="rId11"/>
    <p:sldId id="528" r:id="rId12"/>
    <p:sldId id="529" r:id="rId13"/>
    <p:sldId id="434" r:id="rId1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C07"/>
    <a:srgbClr val="EF3612"/>
    <a:srgbClr val="F4550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139" d="100"/>
          <a:sy n="139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800100" y="588943"/>
            <a:ext cx="77724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represent a number with just paper and pencil?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000250"/>
            <a:ext cx="1875271" cy="3314700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1028700" y="1885950"/>
            <a:ext cx="2628900" cy="1828800"/>
          </a:xfrm>
          <a:prstGeom prst="cloudCallout">
            <a:avLst>
              <a:gd name="adj1" fmla="val 97292"/>
              <a:gd name="adj2" fmla="val -24005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14450" y="2228850"/>
            <a:ext cx="2000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if there are no base-ten blocks around?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60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/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2743200" y="857250"/>
            <a:ext cx="37719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8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3,052</a:t>
            </a:r>
            <a:endParaRPr lang="en-US" sz="88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4000500" y="857250"/>
            <a:ext cx="914400" cy="14859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914900" y="857250"/>
            <a:ext cx="800100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5715000" y="857250"/>
            <a:ext cx="846956" cy="1485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43600" y="2487386"/>
            <a:ext cx="457200" cy="236764"/>
            <a:chOff x="5943600" y="2487386"/>
            <a:chExt cx="457200" cy="236764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3600" y="2487386"/>
              <a:ext cx="228600" cy="236764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72200" y="2487386"/>
              <a:ext cx="228600" cy="236764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4914900" y="2228850"/>
            <a:ext cx="914400" cy="1638300"/>
            <a:chOff x="5029200" y="2343150"/>
            <a:chExt cx="914400" cy="1638300"/>
          </a:xfrm>
        </p:grpSpPr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86400" y="2343150"/>
              <a:ext cx="457200" cy="1638300"/>
            </a:xfrm>
            <a:prstGeom prst="rect">
              <a:avLst/>
            </a:prstGeom>
          </p:spPr>
        </p:pic>
        <p:grpSp>
          <p:nvGrpSpPr>
            <p:cNvPr id="3" name="Group 2"/>
            <p:cNvGrpSpPr/>
            <p:nvPr/>
          </p:nvGrpSpPr>
          <p:grpSpPr>
            <a:xfrm>
              <a:off x="5029200" y="2343150"/>
              <a:ext cx="800100" cy="1638300"/>
              <a:chOff x="5029200" y="2343150"/>
              <a:chExt cx="800100" cy="1638300"/>
            </a:xfrm>
          </p:grpSpPr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72100" y="2343150"/>
                <a:ext cx="457200" cy="1638300"/>
              </a:xfrm>
              <a:prstGeom prst="rect">
                <a:avLst/>
              </a:prstGeom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57800" y="2343150"/>
                <a:ext cx="457200" cy="1638300"/>
              </a:xfrm>
              <a:prstGeom prst="rect">
                <a:avLst/>
              </a:prstGeom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43500" y="2343150"/>
                <a:ext cx="457200" cy="1638300"/>
              </a:xfrm>
              <a:prstGeom prst="rect">
                <a:avLst/>
              </a:prstGeom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29200" y="2343150"/>
                <a:ext cx="457200" cy="1638300"/>
              </a:xfrm>
              <a:prstGeom prst="rect">
                <a:avLst/>
              </a:prstGeom>
            </p:spPr>
          </p:pic>
        </p:grpSp>
      </p:grpSp>
      <p:sp>
        <p:nvSpPr>
          <p:cNvPr id="29" name="Rectangle 28"/>
          <p:cNvSpPr/>
          <p:nvPr/>
        </p:nvSpPr>
        <p:spPr>
          <a:xfrm>
            <a:off x="2743200" y="857250"/>
            <a:ext cx="914400" cy="14859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1170" y="2457450"/>
            <a:ext cx="1060730" cy="1257300"/>
            <a:chOff x="2711170" y="2457450"/>
            <a:chExt cx="1060730" cy="1257300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96970" y="2457450"/>
              <a:ext cx="374930" cy="1257300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54070" y="2457450"/>
              <a:ext cx="374930" cy="1257300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11170" y="2457450"/>
              <a:ext cx="374930" cy="1257300"/>
            </a:xfrm>
            <a:prstGeom prst="rect">
              <a:avLst/>
            </a:prstGeom>
          </p:spPr>
        </p:pic>
      </p:grp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571500" y="3943350"/>
            <a:ext cx="8343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 thousands</a:t>
            </a: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, </a:t>
            </a: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0 hundreds</a:t>
            </a: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, 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5 tens</a:t>
            </a: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, 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2 ones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601489" y="2411770"/>
            <a:ext cx="1143000" cy="14859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973089" y="2411770"/>
            <a:ext cx="914400" cy="14859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001789" y="2411770"/>
            <a:ext cx="800100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916189" y="2411770"/>
            <a:ext cx="1600200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24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29" grpId="0" animBg="1"/>
      <p:bldP spid="29" grpId="1" animBg="1"/>
      <p:bldP spid="33" grpId="0" build="p"/>
      <p:bldP spid="34" grpId="0" animBg="1"/>
      <p:bldP spid="35" grpId="0" animBg="1"/>
      <p:bldP spid="36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2900" y="971550"/>
            <a:ext cx="8115300" cy="332398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tens, 3 ones, 5 thousands, 2 hundreds</a:t>
            </a: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85800" y="1543050"/>
            <a:ext cx="612704" cy="1228725"/>
            <a:chOff x="644596" y="1428750"/>
            <a:chExt cx="612704" cy="122872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400" y="1428750"/>
              <a:ext cx="342900" cy="122872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7511" y="1428750"/>
              <a:ext cx="342900" cy="1228725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6141" y="1428750"/>
              <a:ext cx="342900" cy="1228725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4596" y="1428750"/>
              <a:ext cx="342900" cy="1228725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685800" y="1200150"/>
            <a:ext cx="571500" cy="342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00200" y="1200150"/>
            <a:ext cx="571500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485900" y="1771650"/>
            <a:ext cx="613181" cy="194582"/>
            <a:chOff x="5465022" y="4210050"/>
            <a:chExt cx="613181" cy="194582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465022" y="4210050"/>
              <a:ext cx="187873" cy="194582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679527" y="4210050"/>
              <a:ext cx="187873" cy="194582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890330" y="4210050"/>
              <a:ext cx="187873" cy="194582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2286000" y="1629942"/>
            <a:ext cx="1714500" cy="1399008"/>
            <a:chOff x="2286000" y="1629942"/>
            <a:chExt cx="1714500" cy="1399008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86000" y="1629943"/>
              <a:ext cx="342900" cy="13716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10626" y="1657350"/>
              <a:ext cx="342900" cy="137160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53526" y="1648214"/>
              <a:ext cx="342900" cy="137160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87289" y="1639078"/>
              <a:ext cx="342900" cy="137160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57600" y="1629942"/>
              <a:ext cx="342900" cy="1371600"/>
            </a:xfrm>
            <a:prstGeom prst="rect">
              <a:avLst/>
            </a:prstGeom>
          </p:spPr>
        </p:pic>
      </p:grpSp>
      <p:sp>
        <p:nvSpPr>
          <p:cNvPr id="21" name="Rectangle 20"/>
          <p:cNvSpPr/>
          <p:nvPr/>
        </p:nvSpPr>
        <p:spPr>
          <a:xfrm>
            <a:off x="2514599" y="1200150"/>
            <a:ext cx="1286453" cy="30727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114800" y="1200150"/>
            <a:ext cx="1203020" cy="31640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229100" y="1657350"/>
            <a:ext cx="695325" cy="342900"/>
            <a:chOff x="4229100" y="1657350"/>
            <a:chExt cx="695325" cy="342900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29100" y="1657350"/>
              <a:ext cx="352425" cy="34290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72000" y="1657350"/>
              <a:ext cx="352425" cy="342900"/>
            </a:xfrm>
            <a:prstGeom prst="rect">
              <a:avLst/>
            </a:prstGeom>
          </p:spPr>
        </p:pic>
      </p:grpSp>
      <p:sp>
        <p:nvSpPr>
          <p:cNvPr id="26" name="TextBox 25"/>
          <p:cNvSpPr txBox="1"/>
          <p:nvPr/>
        </p:nvSpPr>
        <p:spPr>
          <a:xfrm>
            <a:off x="6629400" y="1314450"/>
            <a:ext cx="1175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5,000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286000" y="1543050"/>
            <a:ext cx="1714500" cy="1600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90574" y="1657350"/>
            <a:ext cx="816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00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114800" y="1543050"/>
            <a:ext cx="914400" cy="5715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5029200" y="1885950"/>
            <a:ext cx="1828800" cy="0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685800" y="1657350"/>
            <a:ext cx="571500" cy="10287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5" name="Straight Arrow Connector 34"/>
          <p:cNvCxnSpPr>
            <a:endCxn id="38" idx="1"/>
          </p:cNvCxnSpPr>
          <p:nvPr/>
        </p:nvCxnSpPr>
        <p:spPr>
          <a:xfrm>
            <a:off x="1257300" y="2114550"/>
            <a:ext cx="5742411" cy="116533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999711" y="2000250"/>
            <a:ext cx="811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40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485900" y="1684758"/>
            <a:ext cx="685800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2171700" y="1885950"/>
            <a:ext cx="5029200" cy="6858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200338" y="2338685"/>
            <a:ext cx="608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3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00800" y="1200150"/>
            <a:ext cx="342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+++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6400800" y="2800350"/>
            <a:ext cx="14859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505963" y="280948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5,243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4000500" y="1543050"/>
            <a:ext cx="2514600" cy="80010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25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9" grpId="1" animBg="1"/>
      <p:bldP spid="10" grpId="0" animBg="1"/>
      <p:bldP spid="10" grpId="1" animBg="1"/>
      <p:bldP spid="21" grpId="0" animBg="1"/>
      <p:bldP spid="21" grpId="1" animBg="1"/>
      <p:bldP spid="22" grpId="0" animBg="1"/>
      <p:bldP spid="22" grpId="1" animBg="1"/>
      <p:bldP spid="26" grpId="0"/>
      <p:bldP spid="27" grpId="0" animBg="1"/>
      <p:bldP spid="27" grpId="1" animBg="1"/>
      <p:bldP spid="30" grpId="0"/>
      <p:bldP spid="31" grpId="0" animBg="1"/>
      <p:bldP spid="31" grpId="1" animBg="1"/>
      <p:bldP spid="34" grpId="0" animBg="1"/>
      <p:bldP spid="34" grpId="1" animBg="1"/>
      <p:bldP spid="38" grpId="0"/>
      <p:bldP spid="39" grpId="0" animBg="1"/>
      <p:bldP spid="39" grpId="1" animBg="1"/>
      <p:bldP spid="43" grpId="0"/>
      <p:bldP spid="44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2900" y="971550"/>
            <a:ext cx="8115300" cy="295465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 ones, 3 thousands, 6 tens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59878" y="1200150"/>
            <a:ext cx="571500" cy="342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799" y="1200150"/>
            <a:ext cx="629949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714500" y="1543050"/>
            <a:ext cx="1010426" cy="1399007"/>
            <a:chOff x="1257300" y="2430043"/>
            <a:chExt cx="1010426" cy="1399007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7300" y="2430043"/>
              <a:ext cx="342900" cy="13716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1926" y="2457450"/>
              <a:ext cx="342900" cy="137160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4826" y="2448314"/>
              <a:ext cx="342900" cy="1371600"/>
            </a:xfrm>
            <a:prstGeom prst="rect">
              <a:avLst/>
            </a:prstGeom>
          </p:spPr>
        </p:pic>
      </p:grpSp>
      <p:sp>
        <p:nvSpPr>
          <p:cNvPr id="21" name="Rectangle 20"/>
          <p:cNvSpPr/>
          <p:nvPr/>
        </p:nvSpPr>
        <p:spPr>
          <a:xfrm>
            <a:off x="1636748" y="1209286"/>
            <a:ext cx="1286453" cy="30727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47674" y="1817330"/>
            <a:ext cx="1167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,000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714500" y="1543050"/>
            <a:ext cx="1028700" cy="14859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168332" y="1657350"/>
            <a:ext cx="788053" cy="10287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5" name="Straight Arrow Connector 34"/>
          <p:cNvCxnSpPr>
            <a:stCxn id="5" idx="3"/>
          </p:cNvCxnSpPr>
          <p:nvPr/>
        </p:nvCxnSpPr>
        <p:spPr>
          <a:xfrm>
            <a:off x="3890856" y="2157413"/>
            <a:ext cx="3310044" cy="300037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999711" y="2215249"/>
            <a:ext cx="833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60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57199" y="1543050"/>
            <a:ext cx="1050430" cy="41202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219174" y="2608294"/>
            <a:ext cx="592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9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00800" y="1714322"/>
            <a:ext cx="3429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++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6400800" y="3015349"/>
            <a:ext cx="14859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295495" y="2987941"/>
            <a:ext cx="1490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3,069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457200" y="1543050"/>
            <a:ext cx="1020517" cy="393248"/>
            <a:chOff x="4457700" y="285750"/>
            <a:chExt cx="1020517" cy="393248"/>
          </a:xfrm>
        </p:grpSpPr>
        <p:grpSp>
          <p:nvGrpSpPr>
            <p:cNvPr id="11" name="Group 10"/>
            <p:cNvGrpSpPr/>
            <p:nvPr/>
          </p:nvGrpSpPr>
          <p:grpSpPr>
            <a:xfrm>
              <a:off x="4457700" y="285750"/>
              <a:ext cx="613181" cy="194582"/>
              <a:chOff x="5465022" y="4210050"/>
              <a:chExt cx="613181" cy="194582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5465022" y="4210050"/>
                <a:ext cx="187873" cy="194582"/>
              </a:xfrm>
              <a:prstGeom prst="rect">
                <a:avLst/>
              </a:prstGeom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5679527" y="4210050"/>
                <a:ext cx="187873" cy="194582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5890330" y="4210050"/>
                <a:ext cx="187873" cy="194582"/>
              </a:xfrm>
              <a:prstGeom prst="rect">
                <a:avLst/>
              </a:prstGeom>
            </p:spPr>
          </p:pic>
        </p:grpSp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079541" y="285750"/>
              <a:ext cx="187873" cy="194582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290344" y="285750"/>
              <a:ext cx="187873" cy="194582"/>
            </a:xfrm>
            <a:prstGeom prst="rect">
              <a:avLst/>
            </a:prstGeom>
          </p:spPr>
        </p:pic>
        <p:grpSp>
          <p:nvGrpSpPr>
            <p:cNvPr id="45" name="Group 44"/>
            <p:cNvGrpSpPr/>
            <p:nvPr/>
          </p:nvGrpSpPr>
          <p:grpSpPr>
            <a:xfrm>
              <a:off x="4457700" y="484416"/>
              <a:ext cx="613181" cy="194582"/>
              <a:chOff x="5465022" y="4210050"/>
              <a:chExt cx="613181" cy="194582"/>
            </a:xfrm>
          </p:grpSpPr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5465022" y="4210050"/>
                <a:ext cx="187873" cy="194582"/>
              </a:xfrm>
              <a:prstGeom prst="rect">
                <a:avLst/>
              </a:prstGeom>
            </p:spPr>
          </p:pic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5679527" y="4210050"/>
                <a:ext cx="187873" cy="194582"/>
              </a:xfrm>
              <a:prstGeom prst="rect">
                <a:avLst/>
              </a:prstGeom>
            </p:spPr>
          </p:pic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5890330" y="4210050"/>
                <a:ext cx="187873" cy="194582"/>
              </a:xfrm>
              <a:prstGeom prst="rect">
                <a:avLst/>
              </a:prstGeom>
            </p:spPr>
          </p:pic>
        </p:grpSp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079541" y="484416"/>
              <a:ext cx="187873" cy="194582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3086100" y="1543050"/>
            <a:ext cx="891645" cy="1228725"/>
            <a:chOff x="-621841" y="2343150"/>
            <a:chExt cx="891645" cy="1228725"/>
          </a:xfrm>
        </p:grpSpPr>
        <p:grpSp>
          <p:nvGrpSpPr>
            <p:cNvPr id="2" name="Group 1"/>
            <p:cNvGrpSpPr/>
            <p:nvPr/>
          </p:nvGrpSpPr>
          <p:grpSpPr>
            <a:xfrm>
              <a:off x="-342900" y="2343150"/>
              <a:ext cx="612704" cy="1228725"/>
              <a:chOff x="644596" y="1428750"/>
              <a:chExt cx="612704" cy="1228725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14400" y="1428750"/>
                <a:ext cx="342900" cy="1228725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7511" y="1428750"/>
                <a:ext cx="342900" cy="1228725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6141" y="1428750"/>
                <a:ext cx="342900" cy="1228725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4596" y="1428750"/>
                <a:ext cx="342900" cy="1228725"/>
              </a:xfrm>
              <a:prstGeom prst="rect">
                <a:avLst/>
              </a:prstGeom>
            </p:spPr>
          </p:pic>
        </p:grp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438926" y="2343150"/>
              <a:ext cx="342900" cy="1228725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621841" y="2343150"/>
              <a:ext cx="342900" cy="1228725"/>
            </a:xfrm>
            <a:prstGeom prst="rect">
              <a:avLst/>
            </a:prstGeom>
          </p:spPr>
        </p:pic>
      </p:grpSp>
      <p:cxnSp>
        <p:nvCxnSpPr>
          <p:cNvPr id="28" name="Straight Arrow Connector 27"/>
          <p:cNvCxnSpPr/>
          <p:nvPr/>
        </p:nvCxnSpPr>
        <p:spPr>
          <a:xfrm flipV="1">
            <a:off x="2743200" y="2000250"/>
            <a:ext cx="3771900" cy="11430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endCxn id="43" idx="1"/>
          </p:cNvCxnSpPr>
          <p:nvPr/>
        </p:nvCxnSpPr>
        <p:spPr>
          <a:xfrm>
            <a:off x="1485900" y="1771650"/>
            <a:ext cx="5733274" cy="1067477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7036259" y="1771650"/>
            <a:ext cx="250529" cy="17145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57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9" grpId="1" animBg="1"/>
      <p:bldP spid="10" grpId="0" animBg="1"/>
      <p:bldP spid="10" grpId="1" animBg="1"/>
      <p:bldP spid="21" grpId="0" animBg="1"/>
      <p:bldP spid="21" grpId="1" animBg="1"/>
      <p:bldP spid="26" grpId="0"/>
      <p:bldP spid="27" grpId="0" animBg="1"/>
      <p:bldP spid="27" grpId="1" animBg="1"/>
      <p:bldP spid="34" grpId="0" animBg="1"/>
      <p:bldP spid="34" grpId="1" animBg="1"/>
      <p:bldP spid="38" grpId="0"/>
      <p:bldP spid="39" grpId="0" animBg="1"/>
      <p:bldP spid="39" grpId="1" animBg="1"/>
      <p:bldP spid="43" grpId="0"/>
      <p:bldP spid="44" grpId="0"/>
      <p:bldP spid="47" grpId="0"/>
      <p:bldP spid="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23530" y="778804"/>
            <a:ext cx="6754091" cy="33796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3600" dirty="0">
                <a:solidFill>
                  <a:schemeClr val="accent5"/>
                </a:solidFill>
                <a:latin typeface="Orly's Font 2"/>
                <a:cs typeface="Orly's Font 2"/>
              </a:rPr>
              <a:t>how to draw a representation of a 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cs typeface="Orly's Font 2"/>
              </a:rPr>
              <a:t>3</a:t>
            </a:r>
            <a:r>
              <a:rPr lang="en-US" sz="3600" dirty="0">
                <a:solidFill>
                  <a:schemeClr val="accent5"/>
                </a:solidFill>
                <a:latin typeface="Orly's Font 2"/>
                <a:cs typeface="Orly's Font 2"/>
              </a:rPr>
              <a:t>-digit number </a:t>
            </a:r>
            <a:r>
              <a:rPr lang="en-US" sz="3600" dirty="0">
                <a:solidFill>
                  <a:schemeClr val="accent1"/>
                </a:solidFill>
                <a:latin typeface="Orly's Font 2"/>
                <a:cs typeface="Orly's Font 2"/>
              </a:rPr>
              <a:t>by breaking it </a:t>
            </a:r>
            <a:r>
              <a:rPr lang="en-US" sz="3600" dirty="0" smtClean="0">
                <a:solidFill>
                  <a:schemeClr val="accent1"/>
                </a:solidFill>
                <a:latin typeface="Orly's Font 2"/>
                <a:cs typeface="Orly's Font 2"/>
              </a:rPr>
              <a:t>apart by place value. </a:t>
            </a:r>
            <a:endParaRPr lang="en-US" sz="3600" dirty="0">
              <a:solidFill>
                <a:schemeClr val="accent1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0060" y="1200150"/>
            <a:ext cx="83210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will learn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cs typeface="Orly's Font 2"/>
              </a:rPr>
              <a:t>how to draw a representation of a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/>
                <a:cs typeface="Orly's Font 2"/>
              </a:rPr>
              <a:t>3-digit number </a:t>
            </a:r>
            <a:r>
              <a:rPr lang="en-US" sz="3600" dirty="0" smtClean="0">
                <a:solidFill>
                  <a:schemeClr val="accent1"/>
                </a:solidFill>
                <a:latin typeface="Orly's Font 2"/>
                <a:cs typeface="Orly's Font 2"/>
              </a:rPr>
              <a:t>by breaking it apart by place value.</a:t>
            </a:r>
            <a:endParaRPr lang="en-US" sz="3600" dirty="0">
              <a:solidFill>
                <a:schemeClr val="accent1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77190" y="857250"/>
            <a:ext cx="84239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Our number system is </a:t>
            </a:r>
            <a:r>
              <a:rPr lang="en-US" sz="2800" b="1" u="sng" dirty="0" smtClean="0">
                <a:solidFill>
                  <a:schemeClr val="accent1"/>
                </a:solidFill>
                <a:latin typeface="Orly's Font 2" pitchFamily="66" charset="0"/>
              </a:rPr>
              <a:t>base ten</a:t>
            </a: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256" name="Table 2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950842"/>
              </p:ext>
            </p:extLst>
          </p:nvPr>
        </p:nvGraphicFramePr>
        <p:xfrm>
          <a:off x="457200" y="2132314"/>
          <a:ext cx="8343900" cy="215393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064470"/>
                <a:gridCol w="2064470"/>
                <a:gridCol w="2614760"/>
                <a:gridCol w="1600200"/>
              </a:tblGrid>
              <a:tr h="39094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Thousands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rgbClr val="E86D1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Hundreds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Tens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rly's Font 2" pitchFamily="66" charset="0"/>
                        </a:rPr>
                        <a:t>Ones</a:t>
                      </a:r>
                      <a:endParaRPr lang="en-US" sz="1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4"/>
                    </a:solidFill>
                  </a:tcPr>
                </a:tc>
              </a:tr>
              <a:tr h="1762988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</a:tr>
            </a:tbl>
          </a:graphicData>
        </a:graphic>
      </p:graphicFrame>
      <p:sp>
        <p:nvSpPr>
          <p:cNvPr id="257" name="Left Arrow Callout 256"/>
          <p:cNvSpPr/>
          <p:nvPr/>
        </p:nvSpPr>
        <p:spPr>
          <a:xfrm>
            <a:off x="2400300" y="2571750"/>
            <a:ext cx="2123817" cy="1677313"/>
          </a:xfrm>
          <a:prstGeom prst="leftArrowCallout">
            <a:avLst>
              <a:gd name="adj1" fmla="val 10897"/>
              <a:gd name="adj2" fmla="val 10509"/>
              <a:gd name="adj3" fmla="val 8630"/>
              <a:gd name="adj4" fmla="val 89436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8" name="Left Arrow Callout 257"/>
          <p:cNvSpPr/>
          <p:nvPr/>
        </p:nvSpPr>
        <p:spPr>
          <a:xfrm>
            <a:off x="4478558" y="2587472"/>
            <a:ext cx="2642219" cy="1580537"/>
          </a:xfrm>
          <a:prstGeom prst="leftArrowCallout">
            <a:avLst>
              <a:gd name="adj1" fmla="val 10897"/>
              <a:gd name="adj2" fmla="val 10509"/>
              <a:gd name="adj3" fmla="val 8630"/>
              <a:gd name="adj4" fmla="val 89436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59" name="Group 258"/>
          <p:cNvGrpSpPr>
            <a:grpSpLocks noChangeAspect="1"/>
          </p:cNvGrpSpPr>
          <p:nvPr/>
        </p:nvGrpSpPr>
        <p:grpSpPr>
          <a:xfrm>
            <a:off x="5509930" y="26809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60" name="Cube 25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1" name="Cube 26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2" name="Cube 26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3" name="Cube 26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4" name="Cube 26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5" name="Cube 26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6" name="Cube 26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7" name="Cube 26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8" name="Cube 26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9" name="Cube 26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70" name="Left Arrow Callout 269"/>
          <p:cNvSpPr/>
          <p:nvPr/>
        </p:nvSpPr>
        <p:spPr>
          <a:xfrm>
            <a:off x="7076987" y="2585259"/>
            <a:ext cx="1650350" cy="612027"/>
          </a:xfrm>
          <a:prstGeom prst="leftArrowCallout">
            <a:avLst>
              <a:gd name="adj1" fmla="val 25000"/>
              <a:gd name="adj2" fmla="val 25000"/>
              <a:gd name="adj3" fmla="val 20039"/>
              <a:gd name="adj4" fmla="val 87461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1" name="Cube 270"/>
          <p:cNvSpPr>
            <a:spLocks noChangeAspect="1"/>
          </p:cNvSpPr>
          <p:nvPr/>
        </p:nvSpPr>
        <p:spPr>
          <a:xfrm>
            <a:off x="7467483" y="2675186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2" name="Cube 271"/>
          <p:cNvSpPr>
            <a:spLocks noChangeAspect="1"/>
          </p:cNvSpPr>
          <p:nvPr/>
        </p:nvSpPr>
        <p:spPr>
          <a:xfrm>
            <a:off x="7702133" y="2676352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3" name="Cube 272"/>
          <p:cNvSpPr>
            <a:spLocks noChangeAspect="1"/>
          </p:cNvSpPr>
          <p:nvPr/>
        </p:nvSpPr>
        <p:spPr>
          <a:xfrm>
            <a:off x="7936937" y="2662843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4" name="Cube 273"/>
          <p:cNvSpPr>
            <a:spLocks noChangeAspect="1"/>
          </p:cNvSpPr>
          <p:nvPr/>
        </p:nvSpPr>
        <p:spPr>
          <a:xfrm>
            <a:off x="8174838" y="2662843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5" name="Cube 274"/>
          <p:cNvSpPr>
            <a:spLocks noChangeAspect="1"/>
          </p:cNvSpPr>
          <p:nvPr/>
        </p:nvSpPr>
        <p:spPr>
          <a:xfrm>
            <a:off x="8409642" y="2662843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6" name="Cube 275"/>
          <p:cNvSpPr>
            <a:spLocks noChangeAspect="1"/>
          </p:cNvSpPr>
          <p:nvPr/>
        </p:nvSpPr>
        <p:spPr>
          <a:xfrm>
            <a:off x="7467483" y="2938478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7" name="Cube 276"/>
          <p:cNvSpPr>
            <a:spLocks noChangeAspect="1"/>
          </p:cNvSpPr>
          <p:nvPr/>
        </p:nvSpPr>
        <p:spPr>
          <a:xfrm>
            <a:off x="7702133" y="2927955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8" name="Cube 277"/>
          <p:cNvSpPr>
            <a:spLocks noChangeAspect="1"/>
          </p:cNvSpPr>
          <p:nvPr/>
        </p:nvSpPr>
        <p:spPr>
          <a:xfrm>
            <a:off x="7936937" y="2933851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9" name="Cube 278"/>
          <p:cNvSpPr>
            <a:spLocks noChangeAspect="1"/>
          </p:cNvSpPr>
          <p:nvPr/>
        </p:nvSpPr>
        <p:spPr>
          <a:xfrm>
            <a:off x="8174838" y="2933851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0" name="Cube 279"/>
          <p:cNvSpPr>
            <a:spLocks noChangeAspect="1"/>
          </p:cNvSpPr>
          <p:nvPr/>
        </p:nvSpPr>
        <p:spPr>
          <a:xfrm>
            <a:off x="8409642" y="2933851"/>
            <a:ext cx="186372" cy="168540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81" name="Group 280"/>
          <p:cNvGrpSpPr>
            <a:grpSpLocks noChangeAspect="1"/>
          </p:cNvGrpSpPr>
          <p:nvPr/>
        </p:nvGrpSpPr>
        <p:grpSpPr>
          <a:xfrm>
            <a:off x="5281330" y="26809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82" name="Cube 28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3" name="Cube 28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4" name="Cube 28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5" name="Cube 28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6" name="Cube 28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7" name="Cube 28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8" name="Cube 28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9" name="Cube 28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0" name="Cube 28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1" name="Cube 29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2" name="Group 291"/>
          <p:cNvGrpSpPr>
            <a:grpSpLocks noChangeAspect="1"/>
          </p:cNvGrpSpPr>
          <p:nvPr/>
        </p:nvGrpSpPr>
        <p:grpSpPr>
          <a:xfrm>
            <a:off x="5052730" y="26809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293" name="Cube 29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2" name="Cube 30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03" name="Group 302"/>
          <p:cNvGrpSpPr>
            <a:grpSpLocks noChangeAspect="1"/>
          </p:cNvGrpSpPr>
          <p:nvPr/>
        </p:nvGrpSpPr>
        <p:grpSpPr>
          <a:xfrm>
            <a:off x="4824130" y="26809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04" name="Cube 30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5" name="Cube 30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6" name="Cube 30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7" name="Cube 30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" name="Cube 30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9" name="Cube 30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0" name="Cube 30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1" name="Cube 31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2" name="Cube 31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3" name="Cube 31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14" name="U-Turn Arrow 313"/>
          <p:cNvSpPr/>
          <p:nvPr/>
        </p:nvSpPr>
        <p:spPr>
          <a:xfrm flipH="1">
            <a:off x="5829300" y="1697877"/>
            <a:ext cx="1828800" cy="571500"/>
          </a:xfrm>
          <a:prstGeom prst="uturnArrow">
            <a:avLst/>
          </a:prstGeom>
          <a:solidFill>
            <a:srgbClr val="E86D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5" name="U-Turn Arrow 314"/>
          <p:cNvSpPr/>
          <p:nvPr/>
        </p:nvSpPr>
        <p:spPr>
          <a:xfrm flipH="1">
            <a:off x="3543300" y="1690596"/>
            <a:ext cx="1828800" cy="571500"/>
          </a:xfrm>
          <a:prstGeom prst="uturnArrow">
            <a:avLst/>
          </a:prstGeom>
          <a:solidFill>
            <a:srgbClr val="E86D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16" name="Group 315"/>
          <p:cNvGrpSpPr>
            <a:grpSpLocks noChangeAspect="1"/>
          </p:cNvGrpSpPr>
          <p:nvPr/>
        </p:nvGrpSpPr>
        <p:grpSpPr>
          <a:xfrm>
            <a:off x="5725018" y="26809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17" name="Cube 31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8" name="Cube 31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9" name="Cube 31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0" name="Cube 31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1" name="Cube 32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2" name="Cube 32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3" name="Cube 32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4" name="Cube 32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5" name="Cube 32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6" name="Cube 32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27" name="Group 326"/>
          <p:cNvGrpSpPr>
            <a:grpSpLocks noChangeAspect="1"/>
          </p:cNvGrpSpPr>
          <p:nvPr/>
        </p:nvGrpSpPr>
        <p:grpSpPr>
          <a:xfrm>
            <a:off x="6645285" y="26809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28" name="Cube 32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9" name="Cube 32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0" name="Cube 32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1" name="Cube 33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2" name="Cube 33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3" name="Cube 33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4" name="Cube 33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5" name="Cube 33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6" name="Cube 33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7" name="Cube 33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38" name="Group 337"/>
          <p:cNvGrpSpPr>
            <a:grpSpLocks noChangeAspect="1"/>
          </p:cNvGrpSpPr>
          <p:nvPr/>
        </p:nvGrpSpPr>
        <p:grpSpPr>
          <a:xfrm>
            <a:off x="6426645" y="26809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39" name="Cube 33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0" name="Cube 33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1" name="Cube 34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2" name="Cube 34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3" name="Cube 34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4" name="Cube 34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5" name="Cube 34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6" name="Cube 34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7" name="Cube 34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8" name="Cube 34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49" name="Group 348"/>
          <p:cNvGrpSpPr>
            <a:grpSpLocks noChangeAspect="1"/>
          </p:cNvGrpSpPr>
          <p:nvPr/>
        </p:nvGrpSpPr>
        <p:grpSpPr>
          <a:xfrm>
            <a:off x="6195730" y="26809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50" name="Cube 349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1" name="Cube 35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2" name="Cube 35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3" name="Cube 352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4" name="Cube 353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5" name="Cube 354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6" name="Cube 355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7" name="Cube 356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8" name="Cube 357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9" name="Cube 358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60" name="Group 359"/>
          <p:cNvGrpSpPr>
            <a:grpSpLocks noChangeAspect="1"/>
          </p:cNvGrpSpPr>
          <p:nvPr/>
        </p:nvGrpSpPr>
        <p:grpSpPr>
          <a:xfrm>
            <a:off x="5967130" y="26809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61" name="Cube 360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2" name="Cube 361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3" name="Cube 362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4" name="Cube 363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5" name="Cube 364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6" name="Cube 365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7" name="Cube 366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8" name="Cube 367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9" name="Cube 368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0" name="Cube 369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71" name="Group 370"/>
          <p:cNvGrpSpPr>
            <a:grpSpLocks noChangeAspect="1"/>
          </p:cNvGrpSpPr>
          <p:nvPr/>
        </p:nvGrpSpPr>
        <p:grpSpPr>
          <a:xfrm>
            <a:off x="6873885" y="2680930"/>
            <a:ext cx="179871" cy="1417350"/>
            <a:chOff x="7086600" y="1327908"/>
            <a:chExt cx="272430" cy="2075141"/>
          </a:xfrm>
          <a:solidFill>
            <a:schemeClr val="accent6"/>
          </a:solidFill>
        </p:grpSpPr>
        <p:sp>
          <p:nvSpPr>
            <p:cNvPr id="372" name="Cube 371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3" name="Cube 37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4" name="Cube 37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5" name="Cube 374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6" name="Cube 375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7" name="Cube 376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8" name="Cube 377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9" name="Cube 378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0" name="Cube 379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1" name="Cube 380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82" name="U-Turn Arrow 381"/>
          <p:cNvSpPr/>
          <p:nvPr/>
        </p:nvSpPr>
        <p:spPr>
          <a:xfrm flipH="1">
            <a:off x="1257300" y="1690596"/>
            <a:ext cx="1600200" cy="571500"/>
          </a:xfrm>
          <a:prstGeom prst="uturnArrow">
            <a:avLst/>
          </a:prstGeom>
          <a:solidFill>
            <a:srgbClr val="E86D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83" name="Group 382"/>
          <p:cNvGrpSpPr/>
          <p:nvPr/>
        </p:nvGrpSpPr>
        <p:grpSpPr>
          <a:xfrm>
            <a:off x="3366477" y="2625613"/>
            <a:ext cx="854154" cy="844208"/>
            <a:chOff x="-2857500" y="-82558"/>
            <a:chExt cx="2686500" cy="2655218"/>
          </a:xfrm>
        </p:grpSpPr>
        <p:grpSp>
          <p:nvGrpSpPr>
            <p:cNvPr id="384" name="Group 383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484" name="Cube 48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5" name="Cube 48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6" name="Cube 48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7" name="Cube 48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8" name="Cube 48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9" name="Cube 48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0" name="Cube 48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1" name="Cube 49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2" name="Cube 49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3" name="Cube 49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5" name="Group 384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474" name="Cube 47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5" name="Cube 47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6" name="Cube 47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7" name="Cube 47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8" name="Cube 47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9" name="Cube 47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0" name="Cube 47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1" name="Cube 48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2" name="Cube 48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3" name="Cube 48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6" name="Group 385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464" name="Cube 46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5" name="Cube 46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6" name="Cube 46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7" name="Cube 46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8" name="Cube 46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Cube 46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0" name="Cube 46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1" name="Cube 47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2" name="Cube 47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3" name="Cube 47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7" name="Group 386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454" name="Cube 45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5" name="Cube 45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6" name="Cube 45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7" name="Cube 45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8" name="Cube 45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9" name="Cube 45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0" name="Cube 45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1" name="Cube 46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2" name="Cube 46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3" name="Cube 46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8" name="Group 387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444" name="Cube 44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5" name="Cube 44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6" name="Cube 44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7" name="Cube 44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8" name="Cube 44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9" name="Cube 44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0" name="Cube 44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1" name="Cube 45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2" name="Cube 45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3" name="Cube 45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9" name="Group 388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434" name="Cube 43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5" name="Cube 43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6" name="Cube 43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7" name="Cube 43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8" name="Cube 43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9" name="Cube 43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0" name="Cube 43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1" name="Cube 44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2" name="Cube 44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3" name="Cube 44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0" name="Group 389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424" name="Cube 42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5" name="Cube 42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6" name="Cube 42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7" name="Cube 42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8" name="Cube 42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9" name="Cube 42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0" name="Cube 42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1" name="Cube 43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2" name="Cube 43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3" name="Cube 43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1" name="Group 390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414" name="Cube 41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5" name="Cube 41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6" name="Cube 41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Cube 41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8" name="Cube 41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9" name="Cube 41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0" name="Cube 41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1" name="Cube 42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2" name="Cube 42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3" name="Cube 42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2" name="Group 391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404" name="Cube 40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Cube 40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6" name="Cube 40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7" name="Cube 40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8" name="Cube 40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9" name="Cube 40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0" name="Cube 40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1" name="Cube 41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2" name="Cube 41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3" name="Cube 41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3" name="Group 392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394" name="Cube 39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Cube 39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6" name="Cube 39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7" name="Cube 39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8" name="Cube 39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9" name="Cube 39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0" name="Cube 39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1" name="Cube 40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2" name="Cube 40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Cube 40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94" name="Group 493"/>
          <p:cNvGrpSpPr/>
          <p:nvPr/>
        </p:nvGrpSpPr>
        <p:grpSpPr>
          <a:xfrm>
            <a:off x="3280728" y="2710476"/>
            <a:ext cx="854154" cy="844208"/>
            <a:chOff x="-2857500" y="-82558"/>
            <a:chExt cx="2686500" cy="2655218"/>
          </a:xfrm>
        </p:grpSpPr>
        <p:grpSp>
          <p:nvGrpSpPr>
            <p:cNvPr id="495" name="Group 494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595" name="Cube 59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Cube 59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Cube 59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Cube 59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Cube 59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Cube 59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Cube 60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Cube 60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Cube 60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Cube 60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6" name="Group 495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585" name="Cube 58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Cube 58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7" name="Cube 58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8" name="Cube 58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9" name="Cube 58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Cube 58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Cube 59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Cube 59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Cube 59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Cube 59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7" name="Group 496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575" name="Cube 57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6" name="Cube 57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7" name="Cube 57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8" name="Cube 57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9" name="Cube 57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Cube 57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Cube 58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Cube 58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Cube 58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Cube 58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8" name="Group 497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565" name="Cube 56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6" name="Cube 56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Cube 56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Cube 56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Cube 56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Cube 56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Cube 57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Cube 57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Cube 57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Cube 57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9" name="Group 498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555" name="Cube 55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6" name="Cube 55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Cube 55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Cube 55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Cube 55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Cube 55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Cube 56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Cube 56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Cube 56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Cube 56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00" name="Group 499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545" name="Cube 54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6" name="Cube 54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7" name="Cube 54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8" name="Cube 54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9" name="Cube 54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0" name="Cube 54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Cube 55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Cube 55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3" name="Cube 55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Cube 55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01" name="Group 500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535" name="Cube 53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6" name="Cube 53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7" name="Cube 53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8" name="Cube 53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9" name="Cube 53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0" name="Cube 53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1" name="Cube 54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2" name="Cube 54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3" name="Cube 54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4" name="Cube 54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02" name="Group 501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525" name="Cube 52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6" name="Cube 52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7" name="Cube 52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8" name="Cube 52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9" name="Cube 52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0" name="Cube 52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1" name="Cube 53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2" name="Cube 53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3" name="Cube 53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4" name="Cube 53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03" name="Group 502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515" name="Cube 51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6" name="Cube 51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7" name="Cube 51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8" name="Cube 51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9" name="Cube 51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0" name="Cube 51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1" name="Cube 52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2" name="Cube 52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3" name="Cube 52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4" name="Cube 52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04" name="Group 503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505" name="Cube 50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6" name="Cube 50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7" name="Cube 50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8" name="Cube 50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9" name="Cube 50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0" name="Cube 50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1" name="Cube 51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2" name="Cube 51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3" name="Cube 51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4" name="Cube 51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05" name="Group 604"/>
          <p:cNvGrpSpPr/>
          <p:nvPr/>
        </p:nvGrpSpPr>
        <p:grpSpPr>
          <a:xfrm>
            <a:off x="3200400" y="2800350"/>
            <a:ext cx="854154" cy="844208"/>
            <a:chOff x="-2857500" y="-82558"/>
            <a:chExt cx="2686500" cy="2655218"/>
          </a:xfrm>
        </p:grpSpPr>
        <p:grpSp>
          <p:nvGrpSpPr>
            <p:cNvPr id="606" name="Group 605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706" name="Cube 70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Cube 70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Cube 70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9" name="Cube 70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0" name="Cube 70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Cube 71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Cube 71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Cube 71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Cube 71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Cube 71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07" name="Group 606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696" name="Cube 69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Cube 69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Cube 69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9" name="Cube 69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0" name="Cube 69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Cube 70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Cube 70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Cube 70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Cube 70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Cube 70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08" name="Group 607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686" name="Cube 68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7" name="Cube 68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8" name="Cube 68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9" name="Cube 68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0" name="Cube 68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Cube 69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Cube 69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Cube 69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Cube 69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5" name="Cube 69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09" name="Group 608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676" name="Cube 67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7" name="Cube 67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8" name="Cube 67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9" name="Cube 67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0" name="Cube 67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1" name="Cube 68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2" name="Cube 68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3" name="Cube 68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4" name="Cube 68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5" name="Cube 68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0" name="Group 609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666" name="Cube 66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7" name="Cube 66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8" name="Cube 66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9" name="Cube 66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0" name="Cube 66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1" name="Cube 67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2" name="Cube 67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3" name="Cube 67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4" name="Cube 67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5" name="Cube 67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1" name="Group 610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656" name="Cube 65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7" name="Cube 65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8" name="Cube 65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9" name="Cube 65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0" name="Cube 65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1" name="Cube 66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2" name="Cube 66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3" name="Cube 66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4" name="Cube 66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5" name="Cube 66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2" name="Group 611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646" name="Cube 64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Cube 64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8" name="Cube 64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Cube 64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Cube 64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Cube 65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Cube 65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3" name="Cube 65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4" name="Cube 65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5" name="Cube 65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3" name="Group 612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636" name="Cube 63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7" name="Cube 63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8" name="Cube 63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9" name="Cube 63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Cube 63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Cube 64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Cube 64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Cube 64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4" name="Cube 64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Cube 64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4" name="Group 613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626" name="Cube 62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7" name="Cube 62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8" name="Cube 62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9" name="Cube 62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Cube 62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Cube 63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Cube 63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Cube 63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Cube 63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Cube 63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5" name="Group 614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616" name="Cube 61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7" name="Cube 61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8" name="Cube 61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9" name="Cube 61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Cube 61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Cube 62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Cube 62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Cube 62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Cube 62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Cube 62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16" name="Group 715"/>
          <p:cNvGrpSpPr/>
          <p:nvPr/>
        </p:nvGrpSpPr>
        <p:grpSpPr>
          <a:xfrm>
            <a:off x="3122548" y="2887501"/>
            <a:ext cx="854154" cy="844208"/>
            <a:chOff x="-2857500" y="-82558"/>
            <a:chExt cx="2686500" cy="2655218"/>
          </a:xfrm>
        </p:grpSpPr>
        <p:grpSp>
          <p:nvGrpSpPr>
            <p:cNvPr id="717" name="Group 716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817" name="Cube 81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Cube 81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Cube 81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0" name="Cube 81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Cube 82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Cube 82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Cube 82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4" name="Cube 82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" name="Cube 82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Cube 82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18" name="Group 717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807" name="Cube 80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8" name="Cube 80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9" name="Cube 80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0" name="Cube 80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1" name="Cube 81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2" name="Cube 81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Cube 81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4" name="Cube 81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Cube 81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Cube 81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19" name="Group 718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797" name="Cube 79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8" name="Cube 79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9" name="Cube 79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0" name="Cube 79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Cube 80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Cube 80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Cube 80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4" name="Cube 80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Cube 80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6" name="Cube 80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20" name="Group 719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787" name="Cube 78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Cube 78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Cube 78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0" name="Cube 78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Cube 79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2" name="Cube 79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3" name="Cube 79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4" name="Cube 79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5" name="Cube 79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6" name="Cube 79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21" name="Group 720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777" name="Cube 77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Cube 77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9" name="Cube 77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0" name="Cube 77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1" name="Cube 78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2" name="Cube 78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3" name="Cube 78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Cube 78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Cube 78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Cube 78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22" name="Group 721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767" name="Cube 76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Cube 76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Cube 76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0" name="Cube 76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Cube 77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Cube 77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Cube 77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Cube 77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Cube 77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Cube 77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23" name="Group 722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757" name="Cube 75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Cube 75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9" name="Cube 75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0" name="Cube 75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Cube 76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Cube 76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Cube 76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Cube 76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Cube 76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Cube 76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24" name="Group 723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747" name="Cube 74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Cube 74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9" name="Cube 74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0" name="Cube 74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Cube 75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Cube 75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Cube 75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Cube 75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Cube 75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Cube 75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25" name="Group 724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737" name="Cube 73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Cube 73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9" name="Cube 73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0" name="Cube 73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Cube 74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Cube 74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Cube 74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Cube 74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Cube 74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Cube 74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26" name="Group 725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727" name="Cube 72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Cube 72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9" name="Cube 72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0" name="Cube 72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Cube 73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Cube 73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Cube 73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Cube 73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Cube 73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Cube 73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7" name="Group 826"/>
          <p:cNvGrpSpPr/>
          <p:nvPr/>
        </p:nvGrpSpPr>
        <p:grpSpPr>
          <a:xfrm>
            <a:off x="3036116" y="2969202"/>
            <a:ext cx="854154" cy="844208"/>
            <a:chOff x="-2857500" y="-82558"/>
            <a:chExt cx="2686500" cy="2655218"/>
          </a:xfrm>
        </p:grpSpPr>
        <p:grpSp>
          <p:nvGrpSpPr>
            <p:cNvPr id="828" name="Group 827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928" name="Cube 92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9" name="Cube 92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0" name="Cube 92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1" name="Cube 93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2" name="Cube 93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Cube 93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Cube 93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5" name="Cube 93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6" name="Cube 93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Cube 93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9" name="Group 828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918" name="Cube 91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9" name="Cube 91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0" name="Cube 91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1" name="Cube 92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2" name="Cube 92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3" name="Cube 92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4" name="Cube 92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5" name="Cube 92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6" name="Cube 92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7" name="Cube 92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0" name="Group 829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908" name="Cube 90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9" name="Cube 90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0" name="Cube 90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1" name="Cube 91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2" name="Cube 91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Cube 91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4" name="Cube 91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5" name="Cube 91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6" name="Cube 91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7" name="Cube 91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1" name="Group 830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898" name="Cube 89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9" name="Cube 89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0" name="Cube 89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1" name="Cube 90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Cube 90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3" name="Cube 90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4" name="Cube 90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5" name="Cube 90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6" name="Cube 90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7" name="Cube 90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2" name="Group 831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888" name="Cube 88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Cube 88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0" name="Cube 88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1" name="Cube 89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2" name="Cube 89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3" name="Cube 89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4" name="Cube 89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5" name="Cube 89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6" name="Cube 89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7" name="Cube 89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" name="Group 832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878" name="Cube 87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Cube 87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0" name="Cube 87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Cube 88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Cube 88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Cube 88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Cube 88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Cube 88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Cube 88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7" name="Cube 88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4" name="Group 833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868" name="Cube 86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Cube 86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0" name="Cube 86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1" name="Cube 87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2" name="Cube 87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3" name="Cube 87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4" name="Cube 87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5" name="Cube 87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6" name="Cube 87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7" name="Cube 87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5" name="Group 834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858" name="Cube 85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Cube 85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0" name="Cube 85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Cube 86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Cube 86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Cube 86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Cube 86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Cube 86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Cube 86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7" name="Cube 86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6" name="Group 835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848" name="Cube 84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Cube 84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0" name="Cube 84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1" name="Cube 85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Cube 85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Cube 85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Cube 85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Cube 85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Cube 85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7" name="Cube 85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7" name="Group 836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838" name="Cube 83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Cube 83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0" name="Cube 83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Cube 84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Cube 84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Cube 84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4" name="Cube 84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Cube 84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Cube 84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7" name="Cube 84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38" name="Group 937"/>
          <p:cNvGrpSpPr/>
          <p:nvPr/>
        </p:nvGrpSpPr>
        <p:grpSpPr>
          <a:xfrm>
            <a:off x="2946239" y="3072229"/>
            <a:ext cx="854154" cy="844208"/>
            <a:chOff x="-2857500" y="-82558"/>
            <a:chExt cx="2686500" cy="2655218"/>
          </a:xfrm>
        </p:grpSpPr>
        <p:grpSp>
          <p:nvGrpSpPr>
            <p:cNvPr id="939" name="Group 938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039" name="Cube 103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0" name="Cube 103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1" name="Cube 104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2" name="Cube 104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3" name="Cube 104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4" name="Cube 104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5" name="Cube 104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6" name="Cube 104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7" name="Cube 104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8" name="Cube 104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0" name="Group 939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029" name="Cube 102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0" name="Cube 102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1" name="Cube 103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2" name="Cube 103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3" name="Cube 103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" name="Cube 103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" name="Cube 103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6" name="Cube 103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7" name="Cube 103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8" name="Cube 103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1" name="Group 940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019" name="Cube 101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0" name="Cube 101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1" name="Cube 102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2" name="Cube 102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3" name="Cube 102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4" name="Cube 102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5" name="Cube 102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6" name="Cube 102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7" name="Cube 102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8" name="Cube 102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2" name="Group 941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009" name="Cube 100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0" name="Cube 100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1" name="Cube 101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2" name="Cube 101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Cube 101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4" name="Cube 101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5" name="Cube 101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Cube 101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Cube 101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8" name="Cube 101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3" name="Group 942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999" name="Cube 99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0" name="Cube 99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1" name="Cube 100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2" name="Cube 100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3" name="Cube 100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4" name="Cube 100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5" name="Cube 100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6" name="Cube 100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7" name="Cube 100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8" name="Cube 100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4" name="Group 943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989" name="Cube 98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0" name="Cube 98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1" name="Cube 99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2" name="Cube 99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Cube 99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Cube 99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5" name="Cube 99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Cube 99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Cube 99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8" name="Cube 99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5" name="Group 944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979" name="Cube 97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0" name="Cube 97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1" name="Cube 98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2" name="Cube 98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3" name="Cube 98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4" name="Cube 98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5" name="Cube 98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6" name="Cube 98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7" name="Cube 98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8" name="Cube 98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6" name="Group 945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969" name="Cube 96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Cube 96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1" name="Cube 97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2" name="Cube 97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Cube 97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Cube 97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5" name="Cube 97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6" name="Cube 97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7" name="Cube 97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8" name="Cube 97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7" name="Group 946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959" name="Cube 95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0" name="Cube 95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1" name="Cube 96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2" name="Cube 96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Cube 96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Cube 96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Cube 96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Cube 96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Cube 96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Cube 96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8" name="Group 947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949" name="Cube 94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Cube 94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1" name="Cube 95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2" name="Cube 95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Cube 95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Cube 95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5" name="Cube 95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Cube 95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Cube 95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8" name="Cube 95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49" name="Group 1048"/>
          <p:cNvGrpSpPr/>
          <p:nvPr/>
        </p:nvGrpSpPr>
        <p:grpSpPr>
          <a:xfrm>
            <a:off x="2864829" y="3161791"/>
            <a:ext cx="854154" cy="844208"/>
            <a:chOff x="-2857500" y="-82558"/>
            <a:chExt cx="2686500" cy="2655218"/>
          </a:xfrm>
        </p:grpSpPr>
        <p:grpSp>
          <p:nvGrpSpPr>
            <p:cNvPr id="1050" name="Group 1049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150" name="Cube 114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Cube 115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Cube 115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Cube 115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4" name="Cube 115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Cube 115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Cube 115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7" name="Cube 115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Cube 115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Cube 115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51" name="Group 1050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140" name="Cube 113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Cube 114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Cube 114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Cube 114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4" name="Cube 114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Cube 114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Cube 114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7" name="Cube 114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Cube 114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Cube 114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52" name="Group 1051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130" name="Cube 112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1" name="Cube 113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Cube 113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Cube 113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4" name="Cube 113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5" name="Cube 113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6" name="Cube 113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7" name="Cube 113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Cube 113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9" name="Cube 113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53" name="Group 1052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120" name="Cube 111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1" name="Cube 112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2" name="Cube 112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3" name="Cube 112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4" name="Cube 112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5" name="Cube 112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Cube 112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Cube 112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Cube 112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" name="Cube 112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54" name="Group 1053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110" name="Cube 110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1" name="Cube 111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2" name="Cube 111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3" name="Cube 111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4" name="Cube 111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5" name="Cube 111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6" name="Cube 111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7" name="Cube 111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8" name="Cube 111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9" name="Cube 111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55" name="Group 1054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100" name="Cube 109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Cube 110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2" name="Cube 110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Cube 110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4" name="Cube 110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5" name="Cube 110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Cube 110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Cube 110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Cube 110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9" name="Cube 110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56" name="Group 1055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090" name="Cube 108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1" name="Cube 109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2" name="Cube 109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3" name="Cube 109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4" name="Cube 109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5" name="Cube 109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6" name="Cube 109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7" name="Cube 109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8" name="Cube 109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9" name="Cube 109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57" name="Group 1056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080" name="Cube 107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Cube 108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2" name="Cube 108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Cube 108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4" name="Cube 108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Cube 108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Cube 108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Cube 108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8" name="Cube 108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9" name="Cube 108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58" name="Group 1057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070" name="Cube 106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Cube 107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2" name="Cube 107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Cube 107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4" name="Cube 107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5" name="Cube 107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Cube 107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Cube 107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8" name="Cube 107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Cube 107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59" name="Group 1058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060" name="Cube 105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Cube 106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2" name="Cube 106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Cube 106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4" name="Cube 106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Cube 106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Cube 106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Cube 106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8" name="Cube 106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Cube 106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60" name="Group 1159"/>
          <p:cNvGrpSpPr/>
          <p:nvPr/>
        </p:nvGrpSpPr>
        <p:grpSpPr>
          <a:xfrm>
            <a:off x="2774952" y="3259807"/>
            <a:ext cx="854154" cy="844208"/>
            <a:chOff x="-2857500" y="-82558"/>
            <a:chExt cx="2686500" cy="2655218"/>
          </a:xfrm>
        </p:grpSpPr>
        <p:grpSp>
          <p:nvGrpSpPr>
            <p:cNvPr id="1161" name="Group 1160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261" name="Cube 126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Cube 126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Cube 126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Cube 126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Cube 126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Cube 126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Cube 126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8" name="Cube 126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Cube 126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Cube 126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2" name="Group 1161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251" name="Cube 125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Cube 125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Cube 125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Cube 125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Cube 125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Cube 125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Cube 125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8" name="Cube 125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Cube 125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Cube 125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3" name="Group 1162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241" name="Cube 124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2" name="Cube 124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Cube 124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Cube 124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Cube 124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Cube 124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Cube 124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8" name="Cube 124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Cube 124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Cube 124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4" name="Group 1163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231" name="Cube 123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Cube 123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Cube 123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Cube 123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Cube 123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Cube 123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Cube 123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8" name="Cube 123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Cube 123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0" name="Cube 123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5" name="Group 1164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221" name="Cube 122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Cube 122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Cube 122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Cube 122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Cube 122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Cube 122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7" name="Cube 122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Cube 122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Cube 122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Cube 122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6" name="Group 1165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211" name="Cube 121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Cube 121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Cube 121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Cube 121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Cube 121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Cube 121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Cube 121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Cube 121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Cube 121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Cube 121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7" name="Group 1166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201" name="Cube 120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Cube 120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Cube 120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Cube 120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Cube 120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Cube 120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7" name="Cube 120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Cube 120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Cube 120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Cube 120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8" name="Group 1167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191" name="Cube 119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Cube 119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Cube 119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Cube 119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Cube 119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Cube 119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7" name="Cube 119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Cube 119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Cube 119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Cube 119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9" name="Group 1168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181" name="Cube 118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Cube 118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Cube 118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Cube 118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Cube 118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Cube 118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7" name="Cube 118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Cube 118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Cube 118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Cube 118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70" name="Group 1169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171" name="Cube 117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Cube 117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Cube 117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Cube 117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Cube 117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Cube 117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" name="Cube 117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Cube 117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Cube 117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Cube 117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71" name="Group 1270"/>
          <p:cNvGrpSpPr/>
          <p:nvPr/>
        </p:nvGrpSpPr>
        <p:grpSpPr>
          <a:xfrm>
            <a:off x="2685075" y="3349993"/>
            <a:ext cx="854154" cy="844208"/>
            <a:chOff x="-2857500" y="-82558"/>
            <a:chExt cx="2686500" cy="2655218"/>
          </a:xfrm>
        </p:grpSpPr>
        <p:grpSp>
          <p:nvGrpSpPr>
            <p:cNvPr id="1272" name="Group 1271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372" name="Cube 137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3" name="Cube 137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4" name="Cube 137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5" name="Cube 137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6" name="Cube 137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7" name="Cube 137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8" name="Cube 137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9" name="Cube 137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0" name="Cube 137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1" name="Cube 138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3" name="Group 1272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362" name="Cube 136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3" name="Cube 136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4" name="Cube 136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5" name="Cube 136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6" name="Cube 136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7" name="Cube 136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8" name="Cube 136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9" name="Cube 136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0" name="Cube 136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1" name="Cube 137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4" name="Group 1273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352" name="Cube 135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3" name="Cube 135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4" name="Cube 135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5" name="Cube 135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6" name="Cube 135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7" name="Cube 135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8" name="Cube 135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Cube 135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0" name="Cube 135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1" name="Cube 136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5" name="Group 1274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342" name="Cube 134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3" name="Cube 134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4" name="Cube 134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5" name="Cube 134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6" name="Cube 134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Cube 134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Cube 134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9" name="Cube 134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0" name="Cube 134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1" name="Cube 135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6" name="Group 1275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332" name="Cube 133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Cube 133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Cube 133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5" name="Cube 133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6" name="Cube 133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7" name="Cube 133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8" name="Cube 133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9" name="Cube 133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0" name="Cube 133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1" name="Cube 134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7" name="Group 1276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322" name="Cube 132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Cube 132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Cube 132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5" name="Cube 132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Cube 132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Cube 132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8" name="Cube 132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Cube 132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Cube 132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Cube 133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8" name="Group 1277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312" name="Cube 131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Cube 131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Cube 131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5" name="Cube 131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Cube 131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Cube 131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8" name="Cube 131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Cube 131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Cube 131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Cube 132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9" name="Group 1278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302" name="Cube 130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Cube 130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Cube 130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Cube 130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Cube 130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Cube 130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8" name="Cube 130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Cube 130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Cube 130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Cube 131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0" name="Group 1279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292" name="Cube 129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Cube 129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Cube 129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5" name="Cube 129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Cube 129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Cube 129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8" name="Cube 129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Cube 129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Cube 129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Cube 130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1" name="Group 1280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282" name="Cube 128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Cube 128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Cube 128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5" name="Cube 128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Cube 128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Cube 128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8" name="Cube 128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Cube 128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Cube 128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Cube 129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82" name="Group 1381"/>
          <p:cNvGrpSpPr/>
          <p:nvPr/>
        </p:nvGrpSpPr>
        <p:grpSpPr>
          <a:xfrm>
            <a:off x="685800" y="2571750"/>
            <a:ext cx="1632420" cy="1615445"/>
            <a:chOff x="5732280" y="2513305"/>
            <a:chExt cx="1632420" cy="1615445"/>
          </a:xfrm>
          <a:solidFill>
            <a:schemeClr val="accent3"/>
          </a:solidFill>
        </p:grpSpPr>
        <p:grpSp>
          <p:nvGrpSpPr>
            <p:cNvPr id="1383" name="Group 1382"/>
            <p:cNvGrpSpPr/>
            <p:nvPr/>
          </p:nvGrpSpPr>
          <p:grpSpPr>
            <a:xfrm>
              <a:off x="6114133" y="251330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383" name="Group 238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83" name="Cube 24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4" name="Cube 24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5" name="Cube 24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6" name="Cube 24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7" name="Cube 24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8" name="Cube 24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9" name="Cube 24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0" name="Cube 24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1" name="Cube 24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2" name="Cube 24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84" name="Group 238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73" name="Cube 24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4" name="Cube 24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5" name="Cube 24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6" name="Cube 24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7" name="Cube 24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8" name="Cube 24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9" name="Cube 24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0" name="Cube 24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1" name="Cube 24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2" name="Cube 24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85" name="Group 238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63" name="Cube 24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4" name="Cube 24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5" name="Cube 24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6" name="Cube 24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7" name="Cube 24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8" name="Cube 24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9" name="Cube 24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0" name="Cube 24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1" name="Cube 24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2" name="Cube 24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86" name="Group 238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53" name="Cube 24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4" name="Cube 24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5" name="Cube 24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6" name="Cube 24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7" name="Cube 24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8" name="Cube 24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9" name="Cube 24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0" name="Cube 24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1" name="Cube 24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2" name="Cube 24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87" name="Group 238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43" name="Cube 24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4" name="Cube 24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5" name="Cube 24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6" name="Cube 24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7" name="Cube 24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8" name="Cube 24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9" name="Cube 24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0" name="Cube 24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1" name="Cube 24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2" name="Cube 24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88" name="Group 238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33" name="Cube 24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4" name="Cube 24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5" name="Cube 24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6" name="Cube 24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7" name="Cube 24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8" name="Cube 24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9" name="Cube 24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0" name="Cube 24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1" name="Cube 24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2" name="Cube 24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89" name="Group 238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23" name="Cube 24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4" name="Cube 24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5" name="Cube 24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6" name="Cube 24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7" name="Cube 24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8" name="Cube 24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9" name="Cube 24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0" name="Cube 24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1" name="Cube 24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2" name="Cube 24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90" name="Group 238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13" name="Cube 24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4" name="Cube 24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5" name="Cube 24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6" name="Cube 24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7" name="Cube 24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8" name="Cube 24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9" name="Cube 24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0" name="Cube 24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1" name="Cube 24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2" name="Cube 24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91" name="Group 239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03" name="Cube 24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4" name="Cube 24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5" name="Cube 24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6" name="Cube 24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7" name="Cube 24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8" name="Cube 24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9" name="Cube 24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0" name="Cube 24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1" name="Cube 24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2" name="Cube 24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92" name="Group 239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93" name="Cube 23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4" name="Cube 23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5" name="Cube 23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6" name="Cube 23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7" name="Cube 23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8" name="Cube 23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9" name="Cube 23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0" name="Cube 23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1" name="Cube 24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2" name="Cube 24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84" name="Group 1383"/>
            <p:cNvGrpSpPr/>
            <p:nvPr/>
          </p:nvGrpSpPr>
          <p:grpSpPr>
            <a:xfrm>
              <a:off x="6070860" y="255483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273" name="Group 227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73" name="Cube 23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4" name="Cube 23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5" name="Cube 23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6" name="Cube 23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7" name="Cube 23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8" name="Cube 23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9" name="Cube 23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0" name="Cube 23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1" name="Cube 23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2" name="Cube 23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74" name="Group 227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63" name="Cube 23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4" name="Cube 23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5" name="Cube 23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6" name="Cube 23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7" name="Cube 23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8" name="Cube 23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9" name="Cube 23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0" name="Cube 23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1" name="Cube 23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2" name="Cube 23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75" name="Group 227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53" name="Cube 23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4" name="Cube 23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5" name="Cube 23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6" name="Cube 23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7" name="Cube 23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8" name="Cube 23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9" name="Cube 23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0" name="Cube 23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1" name="Cube 23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2" name="Cube 23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76" name="Group 227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43" name="Cube 23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4" name="Cube 23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5" name="Cube 23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6" name="Cube 23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7" name="Cube 23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8" name="Cube 23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9" name="Cube 23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0" name="Cube 23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1" name="Cube 23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2" name="Cube 23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77" name="Group 227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33" name="Cube 23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4" name="Cube 23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5" name="Cube 23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6" name="Cube 23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7" name="Cube 23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8" name="Cube 23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9" name="Cube 23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0" name="Cube 23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1" name="Cube 23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2" name="Cube 23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78" name="Group 227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23" name="Cube 23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4" name="Cube 23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5" name="Cube 23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6" name="Cube 23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7" name="Cube 23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8" name="Cube 23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9" name="Cube 23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0" name="Cube 23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1" name="Cube 23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2" name="Cube 23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79" name="Group 227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13" name="Cube 23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4" name="Cube 23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5" name="Cube 23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6" name="Cube 23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7" name="Cube 23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8" name="Cube 23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9" name="Cube 23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0" name="Cube 23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1" name="Cube 23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2" name="Cube 23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80" name="Group 227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03" name="Cube 23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4" name="Cube 23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5" name="Cube 23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6" name="Cube 23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7" name="Cube 23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8" name="Cube 23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9" name="Cube 23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0" name="Cube 23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1" name="Cube 23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2" name="Cube 23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81" name="Group 228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93" name="Cube 22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4" name="Cube 22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5" name="Cube 22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6" name="Cube 22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7" name="Cube 22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8" name="Cube 22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9" name="Cube 22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0" name="Cube 22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1" name="Cube 23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2" name="Cube 23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82" name="Group 228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83" name="Cube 22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4" name="Cube 22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5" name="Cube 22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6" name="Cube 22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7" name="Cube 22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8" name="Cube 22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9" name="Cube 22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0" name="Cube 22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1" name="Cube 22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2" name="Cube 22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85" name="Group 1384"/>
            <p:cNvGrpSpPr/>
            <p:nvPr/>
          </p:nvGrpSpPr>
          <p:grpSpPr>
            <a:xfrm>
              <a:off x="6030104" y="2595242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163" name="Group 216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63" name="Cube 22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4" name="Cube 22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5" name="Cube 22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6" name="Cube 22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7" name="Cube 22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8" name="Cube 22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9" name="Cube 22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0" name="Cube 22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1" name="Cube 22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2" name="Cube 22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64" name="Group 216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53" name="Cube 22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4" name="Cube 22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5" name="Cube 22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6" name="Cube 22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7" name="Cube 22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8" name="Cube 22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9" name="Cube 22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0" name="Cube 22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1" name="Cube 22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2" name="Cube 22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65" name="Group 216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43" name="Cube 22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4" name="Cube 22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5" name="Cube 22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6" name="Cube 22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7" name="Cube 22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8" name="Cube 22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9" name="Cube 22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0" name="Cube 22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1" name="Cube 22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2" name="Cube 22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66" name="Group 216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33" name="Cube 22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4" name="Cube 22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5" name="Cube 22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6" name="Cube 22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7" name="Cube 22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8" name="Cube 22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9" name="Cube 22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0" name="Cube 22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1" name="Cube 22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2" name="Cube 22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67" name="Group 216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23" name="Cube 22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4" name="Cube 22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5" name="Cube 22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6" name="Cube 22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7" name="Cube 22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8" name="Cube 22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9" name="Cube 22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0" name="Cube 22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1" name="Cube 22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2" name="Cube 22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68" name="Group 216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13" name="Cube 22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4" name="Cube 22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5" name="Cube 22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6" name="Cube 22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7" name="Cube 22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8" name="Cube 22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9" name="Cube 22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0" name="Cube 22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1" name="Cube 22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2" name="Cube 22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69" name="Group 216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03" name="Cube 22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4" name="Cube 22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5" name="Cube 22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6" name="Cube 22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7" name="Cube 22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8" name="Cube 22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9" name="Cube 22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0" name="Cube 22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1" name="Cube 22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2" name="Cube 22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70" name="Group 216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93" name="Cube 21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4" name="Cube 21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5" name="Cube 21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6" name="Cube 21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7" name="Cube 21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8" name="Cube 21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9" name="Cube 21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0" name="Cube 21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1" name="Cube 22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2" name="Cube 22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71" name="Group 217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83" name="Cube 21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4" name="Cube 21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5" name="Cube 21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6" name="Cube 21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7" name="Cube 21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8" name="Cube 21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9" name="Cube 21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0" name="Cube 21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1" name="Cube 21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2" name="Cube 21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72" name="Group 217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73" name="Cube 21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4" name="Cube 21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5" name="Cube 21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6" name="Cube 21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7" name="Cube 21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8" name="Cube 21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9" name="Cube 21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0" name="Cube 21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1" name="Cube 21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2" name="Cube 21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86" name="Group 1385"/>
            <p:cNvGrpSpPr/>
            <p:nvPr/>
          </p:nvGrpSpPr>
          <p:grpSpPr>
            <a:xfrm>
              <a:off x="5986852" y="2638486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2053" name="Group 205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53" name="Cube 21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4" name="Cube 21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5" name="Cube 21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6" name="Cube 21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7" name="Cube 21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8" name="Cube 21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9" name="Cube 21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0" name="Cube 21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1" name="Cube 21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2" name="Cube 21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54" name="Group 205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43" name="Cube 21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4" name="Cube 21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5" name="Cube 21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6" name="Cube 21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7" name="Cube 21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8" name="Cube 21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9" name="Cube 21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0" name="Cube 21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1" name="Cube 21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2" name="Cube 21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55" name="Group 205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33" name="Cube 21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4" name="Cube 21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5" name="Cube 21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6" name="Cube 21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7" name="Cube 21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8" name="Cube 21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9" name="Cube 21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0" name="Cube 21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1" name="Cube 21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2" name="Cube 21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56" name="Group 205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23" name="Cube 21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4" name="Cube 21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5" name="Cube 21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6" name="Cube 21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7" name="Cube 21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8" name="Cube 21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9" name="Cube 21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0" name="Cube 21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1" name="Cube 21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2" name="Cube 21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57" name="Group 205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13" name="Cube 21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4" name="Cube 21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5" name="Cube 21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6" name="Cube 21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7" name="Cube 21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8" name="Cube 21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9" name="Cube 21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0" name="Cube 21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1" name="Cube 21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2" name="Cube 21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58" name="Group 205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03" name="Cube 21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4" name="Cube 21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5" name="Cube 21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6" name="Cube 21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7" name="Cube 21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8" name="Cube 21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9" name="Cube 21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0" name="Cube 21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1" name="Cube 21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2" name="Cube 21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59" name="Group 205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93" name="Cube 20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4" name="Cube 20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5" name="Cube 20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6" name="Cube 20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7" name="Cube 20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8" name="Cube 20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9" name="Cube 20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0" name="Cube 20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1" name="Cube 21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2" name="Cube 21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60" name="Group 205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83" name="Cube 20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4" name="Cube 20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5" name="Cube 20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6" name="Cube 20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7" name="Cube 20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8" name="Cube 20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9" name="Cube 20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0" name="Cube 20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1" name="Cube 20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2" name="Cube 20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61" name="Group 206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73" name="Cube 20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4" name="Cube 20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5" name="Cube 20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6" name="Cube 20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7" name="Cube 20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8" name="Cube 20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9" name="Cube 20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0" name="Cube 20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1" name="Cube 20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2" name="Cube 20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62" name="Group 206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63" name="Cube 20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4" name="Cube 20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5" name="Cube 20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6" name="Cube 20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7" name="Cube 20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8" name="Cube 20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9" name="Cube 20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0" name="Cube 20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1" name="Cube 20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2" name="Cube 20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87" name="Group 1386"/>
            <p:cNvGrpSpPr/>
            <p:nvPr/>
          </p:nvGrpSpPr>
          <p:grpSpPr>
            <a:xfrm>
              <a:off x="5943600" y="268173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943" name="Group 194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43" name="Cube 20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4" name="Cube 20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5" name="Cube 20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6" name="Cube 20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7" name="Cube 20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8" name="Cube 20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9" name="Cube 20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0" name="Cube 20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1" name="Cube 20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2" name="Cube 20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44" name="Group 194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33" name="Cube 20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4" name="Cube 20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5" name="Cube 20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6" name="Cube 20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7" name="Cube 20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8" name="Cube 20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9" name="Cube 20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0" name="Cube 20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1" name="Cube 20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2" name="Cube 20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45" name="Group 194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23" name="Cube 20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4" name="Cube 20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5" name="Cube 20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6" name="Cube 20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7" name="Cube 20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8" name="Cube 20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9" name="Cube 20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0" name="Cube 20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1" name="Cube 20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2" name="Cube 20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46" name="Group 194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13" name="Cube 20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4" name="Cube 20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5" name="Cube 20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6" name="Cube 20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7" name="Cube 20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8" name="Cube 20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9" name="Cube 20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0" name="Cube 20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1" name="Cube 20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2" name="Cube 20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47" name="Group 194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03" name="Cube 20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4" name="Cube 20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5" name="Cube 20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6" name="Cube 20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7" name="Cube 20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8" name="Cube 20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9" name="Cube 20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0" name="Cube 20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1" name="Cube 20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2" name="Cube 20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48" name="Group 194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93" name="Cube 19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4" name="Cube 19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5" name="Cube 19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6" name="Cube 19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7" name="Cube 19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8" name="Cube 19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9" name="Cube 19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0" name="Cube 19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1" name="Cube 20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2" name="Cube 20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49" name="Group 194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83" name="Cube 19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4" name="Cube 19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5" name="Cube 19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6" name="Cube 19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7" name="Cube 19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8" name="Cube 19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9" name="Cube 19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0" name="Cube 19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1" name="Cube 19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2" name="Cube 19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50" name="Group 194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73" name="Cube 19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4" name="Cube 19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5" name="Cube 19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6" name="Cube 19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7" name="Cube 19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8" name="Cube 19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9" name="Cube 19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0" name="Cube 19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1" name="Cube 19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2" name="Cube 19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51" name="Group 195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63" name="Cube 19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4" name="Cube 19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5" name="Cube 19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6" name="Cube 19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7" name="Cube 19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8" name="Cube 19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9" name="Cube 19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0" name="Cube 19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1" name="Cube 19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2" name="Cube 19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52" name="Group 195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53" name="Cube 19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4" name="Cube 19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5" name="Cube 19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6" name="Cube 19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7" name="Cube 19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8" name="Cube 19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9" name="Cube 19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0" name="Cube 19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1" name="Cube 19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2" name="Cube 19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88" name="Group 1387"/>
            <p:cNvGrpSpPr/>
            <p:nvPr/>
          </p:nvGrpSpPr>
          <p:grpSpPr>
            <a:xfrm>
              <a:off x="5902813" y="2724320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833" name="Group 183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33" name="Cube 19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4" name="Cube 19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5" name="Cube 19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6" name="Cube 19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7" name="Cube 19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8" name="Cube 19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9" name="Cube 19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0" name="Cube 19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1" name="Cube 19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2" name="Cube 19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34" name="Group 183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23" name="Cube 19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4" name="Cube 19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5" name="Cube 19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6" name="Cube 19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7" name="Cube 19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8" name="Cube 19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9" name="Cube 19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0" name="Cube 19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1" name="Cube 19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2" name="Cube 19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35" name="Group 183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13" name="Cube 19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4" name="Cube 19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5" name="Cube 19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6" name="Cube 19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7" name="Cube 19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8" name="Cube 19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9" name="Cube 19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0" name="Cube 19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1" name="Cube 19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2" name="Cube 19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36" name="Group 183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03" name="Cube 19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4" name="Cube 19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5" name="Cube 19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6" name="Cube 19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7" name="Cube 19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8" name="Cube 19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9" name="Cube 19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0" name="Cube 19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1" name="Cube 19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2" name="Cube 19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37" name="Group 183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93" name="Cube 18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4" name="Cube 18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5" name="Cube 18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6" name="Cube 18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7" name="Cube 18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8" name="Cube 18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9" name="Cube 18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0" name="Cube 18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1" name="Cube 19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2" name="Cube 19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38" name="Group 183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83" name="Cube 18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4" name="Cube 18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5" name="Cube 18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6" name="Cube 18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7" name="Cube 18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8" name="Cube 18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9" name="Cube 18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0" name="Cube 18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1" name="Cube 18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2" name="Cube 18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39" name="Group 183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73" name="Cube 18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4" name="Cube 18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5" name="Cube 18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6" name="Cube 18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7" name="Cube 18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8" name="Cube 18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9" name="Cube 18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0" name="Cube 18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1" name="Cube 18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2" name="Cube 18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40" name="Group 183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63" name="Cube 18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4" name="Cube 18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5" name="Cube 18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6" name="Cube 18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7" name="Cube 18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8" name="Cube 18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9" name="Cube 18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0" name="Cube 18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1" name="Cube 18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2" name="Cube 18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41" name="Group 184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53" name="Cube 18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4" name="Cube 18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5" name="Cube 18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6" name="Cube 18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7" name="Cube 18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8" name="Cube 18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9" name="Cube 18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0" name="Cube 18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1" name="Cube 18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2" name="Cube 18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42" name="Group 184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43" name="Cube 18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4" name="Cube 18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5" name="Cube 18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6" name="Cube 18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7" name="Cube 18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8" name="Cube 18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9" name="Cube 18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0" name="Cube 18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1" name="Cube 18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2" name="Cube 18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89" name="Group 1388"/>
            <p:cNvGrpSpPr/>
            <p:nvPr/>
          </p:nvGrpSpPr>
          <p:grpSpPr>
            <a:xfrm>
              <a:off x="5859540" y="276584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723" name="Group 172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23" name="Cube 18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4" name="Cube 18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5" name="Cube 18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6" name="Cube 18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7" name="Cube 18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8" name="Cube 18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9" name="Cube 18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0" name="Cube 18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1" name="Cube 18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2" name="Cube 18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24" name="Group 172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13" name="Cube 18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4" name="Cube 18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5" name="Cube 18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6" name="Cube 18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7" name="Cube 18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8" name="Cube 18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9" name="Cube 18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0" name="Cube 18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1" name="Cube 18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2" name="Cube 18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25" name="Group 172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803" name="Cube 18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4" name="Cube 18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5" name="Cube 18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6" name="Cube 18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7" name="Cube 18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8" name="Cube 18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9" name="Cube 18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0" name="Cube 18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1" name="Cube 18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2" name="Cube 18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26" name="Group 172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93" name="Cube 17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4" name="Cube 17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5" name="Cube 17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6" name="Cube 17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7" name="Cube 17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8" name="Cube 17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9" name="Cube 17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0" name="Cube 17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1" name="Cube 18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2" name="Cube 18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27" name="Group 172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83" name="Cube 17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4" name="Cube 17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5" name="Cube 17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6" name="Cube 17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7" name="Cube 17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8" name="Cube 17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9" name="Cube 17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0" name="Cube 17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1" name="Cube 17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2" name="Cube 17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28" name="Group 172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73" name="Cube 17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4" name="Cube 17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5" name="Cube 17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6" name="Cube 17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7" name="Cube 17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8" name="Cube 17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9" name="Cube 17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0" name="Cube 17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1" name="Cube 17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2" name="Cube 17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29" name="Group 172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63" name="Cube 17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4" name="Cube 17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5" name="Cube 17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6" name="Cube 17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7" name="Cube 17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8" name="Cube 17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9" name="Cube 17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0" name="Cube 17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1" name="Cube 17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2" name="Cube 17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30" name="Group 172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53" name="Cube 17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4" name="Cube 17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5" name="Cube 17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6" name="Cube 17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7" name="Cube 17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8" name="Cube 17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9" name="Cube 17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0" name="Cube 17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1" name="Cube 17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2" name="Cube 17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31" name="Group 173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43" name="Cube 17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4" name="Cube 17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5" name="Cube 17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6" name="Cube 17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7" name="Cube 17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8" name="Cube 17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9" name="Cube 17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0" name="Cube 17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1" name="Cube 17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2" name="Cube 17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32" name="Group 173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33" name="Cube 17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4" name="Cube 17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5" name="Cube 17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6" name="Cube 17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7" name="Cube 17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8" name="Cube 17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9" name="Cube 17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0" name="Cube 17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1" name="Cube 17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2" name="Cube 17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90" name="Group 1389"/>
            <p:cNvGrpSpPr/>
            <p:nvPr/>
          </p:nvGrpSpPr>
          <p:grpSpPr>
            <a:xfrm>
              <a:off x="5818784" y="2806257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613" name="Group 161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13" name="Cube 17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4" name="Cube 17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5" name="Cube 17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6" name="Cube 17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7" name="Cube 17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8" name="Cube 17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9" name="Cube 17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0" name="Cube 17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1" name="Cube 17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2" name="Cube 17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14" name="Group 161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703" name="Cube 17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4" name="Cube 17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5" name="Cube 17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6" name="Cube 17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7" name="Cube 17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8" name="Cube 17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9" name="Cube 17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0" name="Cube 17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1" name="Cube 17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2" name="Cube 17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15" name="Group 161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93" name="Cube 16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4" name="Cube 16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5" name="Cube 16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6" name="Cube 16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7" name="Cube 16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8" name="Cube 16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9" name="Cube 16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0" name="Cube 16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1" name="Cube 17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2" name="Cube 17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16" name="Group 161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83" name="Cube 16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4" name="Cube 16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5" name="Cube 16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6" name="Cube 16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7" name="Cube 16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8" name="Cube 16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9" name="Cube 16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0" name="Cube 16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1" name="Cube 16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2" name="Cube 16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17" name="Group 161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73" name="Cube 16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4" name="Cube 16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5" name="Cube 16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6" name="Cube 16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7" name="Cube 16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8" name="Cube 16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9" name="Cube 16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0" name="Cube 16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1" name="Cube 16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2" name="Cube 16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18" name="Group 161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63" name="Cube 16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4" name="Cube 16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5" name="Cube 16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6" name="Cube 16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7" name="Cube 16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8" name="Cube 16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9" name="Cube 16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0" name="Cube 16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1" name="Cube 16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2" name="Cube 16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19" name="Group 161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53" name="Cube 16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4" name="Cube 16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5" name="Cube 16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6" name="Cube 16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7" name="Cube 16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8" name="Cube 16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9" name="Cube 16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0" name="Cube 16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1" name="Cube 16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2" name="Cube 16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20" name="Group 161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43" name="Cube 16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4" name="Cube 16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5" name="Cube 16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6" name="Cube 16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7" name="Cube 16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8" name="Cube 16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9" name="Cube 16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0" name="Cube 16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1" name="Cube 16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2" name="Cube 16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21" name="Group 162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33" name="Cube 16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4" name="Cube 16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5" name="Cube 16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6" name="Cube 16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7" name="Cube 16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8" name="Cube 16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9" name="Cube 16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0" name="Cube 16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1" name="Cube 16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2" name="Cube 16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22" name="Group 162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23" name="Cube 16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4" name="Cube 16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5" name="Cube 16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6" name="Cube 16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7" name="Cube 16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8" name="Cube 16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9" name="Cube 16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0" name="Cube 16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1" name="Cube 16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2" name="Cube 16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91" name="Group 1390"/>
            <p:cNvGrpSpPr/>
            <p:nvPr/>
          </p:nvGrpSpPr>
          <p:grpSpPr>
            <a:xfrm>
              <a:off x="5775532" y="2849501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503" name="Group 150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603" name="Cube 16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4" name="Cube 16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5" name="Cube 16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6" name="Cube 16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7" name="Cube 16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8" name="Cube 16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9" name="Cube 16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0" name="Cube 16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1" name="Cube 16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2" name="Cube 16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04" name="Group 150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93" name="Cube 15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4" name="Cube 15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5" name="Cube 15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6" name="Cube 15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7" name="Cube 15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8" name="Cube 15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9" name="Cube 15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0" name="Cube 15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1" name="Cube 16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2" name="Cube 16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05" name="Group 150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83" name="Cube 15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4" name="Cube 15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5" name="Cube 15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6" name="Cube 15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7" name="Cube 15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8" name="Cube 15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9" name="Cube 15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0" name="Cube 15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1" name="Cube 15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2" name="Cube 15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06" name="Group 150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73" name="Cube 15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4" name="Cube 15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5" name="Cube 15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6" name="Cube 15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7" name="Cube 15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8" name="Cube 15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9" name="Cube 15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0" name="Cube 15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1" name="Cube 15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2" name="Cube 15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07" name="Group 150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63" name="Cube 15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4" name="Cube 15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5" name="Cube 15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6" name="Cube 15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7" name="Cube 15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8" name="Cube 15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9" name="Cube 15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0" name="Cube 15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1" name="Cube 15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2" name="Cube 15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08" name="Group 150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53" name="Cube 15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4" name="Cube 15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5" name="Cube 15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6" name="Cube 15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7" name="Cube 15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8" name="Cube 15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9" name="Cube 15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0" name="Cube 15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1" name="Cube 15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2" name="Cube 15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09" name="Group 150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43" name="Cube 15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4" name="Cube 15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5" name="Cube 15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6" name="Cube 15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7" name="Cube 15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8" name="Cube 15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9" name="Cube 15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0" name="Cube 15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1" name="Cube 15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2" name="Cube 15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10" name="Group 150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33" name="Cube 15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4" name="Cube 15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5" name="Cube 15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6" name="Cube 15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7" name="Cube 15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8" name="Cube 15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9" name="Cube 15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0" name="Cube 15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1" name="Cube 15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2" name="Cube 15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11" name="Group 151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23" name="Cube 15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4" name="Cube 15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5" name="Cube 15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6" name="Cube 15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7" name="Cube 15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8" name="Cube 15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9" name="Cube 15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0" name="Cube 15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1" name="Cube 15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2" name="Cube 15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12" name="Group 151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513" name="Cube 15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4" name="Cube 15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5" name="Cube 15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6" name="Cube 15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7" name="Cube 15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8" name="Cube 15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9" name="Cube 15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0" name="Cube 15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1" name="Cube 15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2" name="Cube 15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92" name="Group 1391"/>
            <p:cNvGrpSpPr/>
            <p:nvPr/>
          </p:nvGrpSpPr>
          <p:grpSpPr>
            <a:xfrm>
              <a:off x="5732280" y="2892745"/>
              <a:ext cx="1250567" cy="1236005"/>
              <a:chOff x="-2857500" y="-82558"/>
              <a:chExt cx="2686500" cy="2655218"/>
            </a:xfrm>
            <a:grpFill/>
          </p:grpSpPr>
          <p:grpSp>
            <p:nvGrpSpPr>
              <p:cNvPr id="1393" name="Group 139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93" name="Cube 14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4" name="Cube 14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5" name="Cube 14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6" name="Cube 14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7" name="Cube 14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8" name="Cube 14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9" name="Cube 14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0" name="Cube 14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1" name="Cube 15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2" name="Cube 15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94" name="Group 139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83" name="Cube 14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4" name="Cube 14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5" name="Cube 14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6" name="Cube 14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7" name="Cube 14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8" name="Cube 14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9" name="Cube 14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0" name="Cube 14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1" name="Cube 14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2" name="Cube 14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95" name="Group 139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73" name="Cube 14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4" name="Cube 14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5" name="Cube 14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6" name="Cube 14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7" name="Cube 14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8" name="Cube 14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9" name="Cube 14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0" name="Cube 14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1" name="Cube 14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2" name="Cube 14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96" name="Group 139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63" name="Cube 14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4" name="Cube 14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5" name="Cube 14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6" name="Cube 14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7" name="Cube 14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8" name="Cube 14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9" name="Cube 14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0" name="Cube 14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1" name="Cube 14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2" name="Cube 14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97" name="Group 139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53" name="Cube 14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4" name="Cube 14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5" name="Cube 14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6" name="Cube 14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7" name="Cube 14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8" name="Cube 14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9" name="Cube 14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0" name="Cube 14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1" name="Cube 14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2" name="Cube 14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98" name="Group 139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43" name="Cube 14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4" name="Cube 14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5" name="Cube 14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6" name="Cube 14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7" name="Cube 14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8" name="Cube 14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9" name="Cube 14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0" name="Cube 14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1" name="Cube 14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2" name="Cube 14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99" name="Group 139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33" name="Cube 14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4" name="Cube 14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5" name="Cube 14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6" name="Cube 14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7" name="Cube 14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8" name="Cube 14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9" name="Cube 14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0" name="Cube 14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1" name="Cube 14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2" name="Cube 14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00" name="Group 139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23" name="Cube 14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4" name="Cube 14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5" name="Cube 14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6" name="Cube 14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7" name="Cube 14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8" name="Cube 14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9" name="Cube 14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0" name="Cube 14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1" name="Cube 14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2" name="Cube 14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01" name="Group 140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13" name="Cube 14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4" name="Cube 14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5" name="Cube 14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6" name="Cube 14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7" name="Cube 14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8" name="Cube 14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9" name="Cube 14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0" name="Cube 14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1" name="Cube 14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2" name="Cube 14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02" name="Group 140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403" name="Cube 14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4" name="Cube 14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5" name="Cube 14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6" name="Cube 14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7" name="Cube 14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8" name="Cube 14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9" name="Cube 14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0" name="Cube 14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1" name="Cube 14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2" name="Cube 14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5120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7" grpId="0" animBg="1"/>
      <p:bldP spid="258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314" grpId="0" animBg="1"/>
      <p:bldP spid="315" grpId="0" animBg="1"/>
      <p:bldP spid="38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342900" y="857250"/>
            <a:ext cx="842391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pretty and detailed is more important than clear and organized.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800100" y="2114550"/>
            <a:ext cx="3827080" cy="2286000"/>
            <a:chOff x="914400" y="2000250"/>
            <a:chExt cx="3827080" cy="2286000"/>
          </a:xfrm>
        </p:grpSpPr>
        <p:sp>
          <p:nvSpPr>
            <p:cNvPr id="3098" name="Rectangle 3097"/>
            <p:cNvSpPr/>
            <p:nvPr/>
          </p:nvSpPr>
          <p:spPr>
            <a:xfrm>
              <a:off x="914400" y="2000250"/>
              <a:ext cx="3771900" cy="22860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endPara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7300" y="2114550"/>
              <a:ext cx="3484180" cy="1943100"/>
            </a:xfrm>
            <a:prstGeom prst="rect">
              <a:avLst/>
            </a:prstGeom>
          </p:spPr>
        </p:pic>
      </p:grpSp>
      <p:grpSp>
        <p:nvGrpSpPr>
          <p:cNvPr id="91" name="Group 90"/>
          <p:cNvGrpSpPr/>
          <p:nvPr/>
        </p:nvGrpSpPr>
        <p:grpSpPr>
          <a:xfrm>
            <a:off x="5029200" y="2000250"/>
            <a:ext cx="3314700" cy="2400300"/>
            <a:chOff x="5029200" y="1771650"/>
            <a:chExt cx="3314700" cy="2400300"/>
          </a:xfrm>
        </p:grpSpPr>
        <p:sp>
          <p:nvSpPr>
            <p:cNvPr id="3099" name="Rectangle 3098"/>
            <p:cNvSpPr/>
            <p:nvPr/>
          </p:nvSpPr>
          <p:spPr>
            <a:xfrm>
              <a:off x="5029200" y="1885950"/>
              <a:ext cx="3314700" cy="22860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endPara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5372100" y="1771650"/>
              <a:ext cx="2514600" cy="1600200"/>
              <a:chOff x="5486400" y="2114550"/>
              <a:chExt cx="2514600" cy="1600200"/>
            </a:xfrm>
          </p:grpSpPr>
          <p:pic>
            <p:nvPicPr>
              <p:cNvPr id="3092" name="Picture 309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64086" y="2114550"/>
                <a:ext cx="538841" cy="1600200"/>
              </a:xfrm>
              <a:prstGeom prst="rect">
                <a:avLst/>
              </a:prstGeom>
            </p:spPr>
          </p:pic>
          <p:pic>
            <p:nvPicPr>
              <p:cNvPr id="3093" name="Picture 309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86400" y="2647952"/>
                <a:ext cx="923018" cy="889003"/>
              </a:xfrm>
              <a:prstGeom prst="rect">
                <a:avLst/>
              </a:prstGeom>
            </p:spPr>
          </p:pic>
          <p:pic>
            <p:nvPicPr>
              <p:cNvPr id="3094" name="Picture 309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H="1">
                <a:off x="7282543" y="3003553"/>
                <a:ext cx="295229" cy="302684"/>
              </a:xfrm>
              <a:prstGeom prst="rect">
                <a:avLst/>
              </a:prstGeom>
            </p:spPr>
          </p:pic>
          <p:pic>
            <p:nvPicPr>
              <p:cNvPr id="3095" name="Picture 309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H="1">
                <a:off x="7705771" y="3003553"/>
                <a:ext cx="295229" cy="302684"/>
              </a:xfrm>
              <a:prstGeom prst="rect">
                <a:avLst/>
              </a:prstGeom>
            </p:spPr>
          </p:pic>
        </p:grpSp>
      </p:grpSp>
      <p:sp>
        <p:nvSpPr>
          <p:cNvPr id="3096" name="Text Placeholder 2"/>
          <p:cNvSpPr txBox="1">
            <a:spLocks/>
          </p:cNvSpPr>
          <p:nvPr/>
        </p:nvSpPr>
        <p:spPr bwMode="auto">
          <a:xfrm rot="20086258">
            <a:off x="856913" y="2959040"/>
            <a:ext cx="3543300" cy="523220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EF361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EF3612"/>
                </a:solidFill>
                <a:latin typeface="Orly's Font 2" pitchFamily="66" charset="0"/>
              </a:rPr>
              <a:t>Takes TOO long!</a:t>
            </a:r>
          </a:p>
        </p:txBody>
      </p:sp>
      <p:sp>
        <p:nvSpPr>
          <p:cNvPr id="3097" name="Text Placeholder 2"/>
          <p:cNvSpPr txBox="1">
            <a:spLocks/>
          </p:cNvSpPr>
          <p:nvPr/>
        </p:nvSpPr>
        <p:spPr bwMode="auto">
          <a:xfrm>
            <a:off x="5372100" y="3600450"/>
            <a:ext cx="2628900" cy="523220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accent5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Just right.</a:t>
            </a:r>
          </a:p>
        </p:txBody>
      </p:sp>
    </p:spTree>
    <p:extLst>
      <p:ext uri="{BB962C8B-B14F-4D97-AF65-F5344CB8AC3E}">
        <p14:creationId xmlns:p14="http://schemas.microsoft.com/office/powerpoint/2010/main" val="383235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uiExpand="1"/>
      <p:bldP spid="3096" grpId="0" animBg="1"/>
      <p:bldP spid="30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412795" y="857250"/>
            <a:ext cx="83439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Clear and organized drawings can help us work with place value of larger numbers.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90" name="Rectangle 1289"/>
          <p:cNvSpPr/>
          <p:nvPr/>
        </p:nvSpPr>
        <p:spPr>
          <a:xfrm>
            <a:off x="571500" y="1885950"/>
            <a:ext cx="2286000" cy="180049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     57</a:t>
            </a:r>
          </a:p>
          <a:p>
            <a:endParaRPr lang="en-US" sz="2400" dirty="0">
              <a:solidFill>
                <a:schemeClr val="tx1"/>
              </a:solidFill>
              <a:latin typeface="Orly's Font 2" pitchFamily="66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Orly's Font 2" pitchFamily="66" charset="0"/>
            </a:endParaRPr>
          </a:p>
          <a:p>
            <a:endParaRPr lang="en-US" sz="2400" dirty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291" name="Rectangle 1290"/>
          <p:cNvSpPr/>
          <p:nvPr/>
        </p:nvSpPr>
        <p:spPr>
          <a:xfrm>
            <a:off x="3543300" y="1885950"/>
            <a:ext cx="2286000" cy="216982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    389</a:t>
            </a:r>
          </a:p>
          <a:p>
            <a:endParaRPr lang="en-US" sz="2400" dirty="0" smtClean="0">
              <a:solidFill>
                <a:schemeClr val="tx1"/>
              </a:solidFill>
              <a:latin typeface="Orly's Font 2" pitchFamily="66" charset="0"/>
            </a:endParaRPr>
          </a:p>
          <a:p>
            <a:endParaRPr lang="en-US" sz="2400" dirty="0">
              <a:solidFill>
                <a:schemeClr val="tx1"/>
              </a:solidFill>
              <a:latin typeface="Orly's Font 2" pitchFamily="66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Orly's Font 2" pitchFamily="66" charset="0"/>
            </a:endParaRPr>
          </a:p>
          <a:p>
            <a:endParaRPr lang="en-US" sz="2400" dirty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292" name="Rectangle 1291"/>
          <p:cNvSpPr/>
          <p:nvPr/>
        </p:nvSpPr>
        <p:spPr>
          <a:xfrm>
            <a:off x="6286500" y="1885950"/>
            <a:ext cx="2286000" cy="253915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   1,204</a:t>
            </a:r>
          </a:p>
          <a:p>
            <a:endParaRPr lang="en-US" sz="2400" dirty="0">
              <a:solidFill>
                <a:schemeClr val="tx1"/>
              </a:solidFill>
              <a:latin typeface="Orly's Font 2" pitchFamily="66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Orly's Font 2" pitchFamily="66" charset="0"/>
            </a:endParaRPr>
          </a:p>
          <a:p>
            <a:endParaRPr lang="en-US" sz="2400" dirty="0">
              <a:solidFill>
                <a:schemeClr val="tx1"/>
              </a:solidFill>
              <a:latin typeface="Orly's Font 2" pitchFamily="66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Orly's Font 2" pitchFamily="66" charset="0"/>
            </a:endParaRPr>
          </a:p>
          <a:p>
            <a:endParaRPr lang="en-US" sz="2400" dirty="0">
              <a:solidFill>
                <a:schemeClr val="tx1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657600" y="2686050"/>
            <a:ext cx="1969979" cy="747455"/>
            <a:chOff x="3657600" y="2686050"/>
            <a:chExt cx="1969979" cy="747455"/>
          </a:xfrm>
        </p:grpSpPr>
        <p:pic>
          <p:nvPicPr>
            <p:cNvPr id="1296" name="Picture 129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7600" y="2848913"/>
              <a:ext cx="234950" cy="228600"/>
            </a:xfrm>
            <a:prstGeom prst="rect">
              <a:avLst/>
            </a:prstGeom>
          </p:spPr>
        </p:pic>
        <p:pic>
          <p:nvPicPr>
            <p:cNvPr id="1297" name="Picture 129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86199" y="2848913"/>
              <a:ext cx="234950" cy="228600"/>
            </a:xfrm>
            <a:prstGeom prst="rect">
              <a:avLst/>
            </a:prstGeom>
          </p:spPr>
        </p:pic>
        <p:pic>
          <p:nvPicPr>
            <p:cNvPr id="1298" name="Picture 129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14799" y="2848913"/>
              <a:ext cx="234950" cy="228600"/>
            </a:xfrm>
            <a:prstGeom prst="rect">
              <a:avLst/>
            </a:prstGeom>
          </p:spPr>
        </p:pic>
        <p:grpSp>
          <p:nvGrpSpPr>
            <p:cNvPr id="1301" name="Group 1300"/>
            <p:cNvGrpSpPr/>
            <p:nvPr/>
          </p:nvGrpSpPr>
          <p:grpSpPr>
            <a:xfrm>
              <a:off x="4364730" y="2686050"/>
              <a:ext cx="591974" cy="747455"/>
              <a:chOff x="2131539" y="4233605"/>
              <a:chExt cx="905241" cy="1143000"/>
            </a:xfrm>
          </p:grpSpPr>
          <p:pic>
            <p:nvPicPr>
              <p:cNvPr id="1302" name="Picture 130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86000" y="4286250"/>
                <a:ext cx="398721" cy="1028700"/>
              </a:xfrm>
              <a:prstGeom prst="rect">
                <a:avLst/>
              </a:prstGeom>
            </p:spPr>
          </p:pic>
          <p:grpSp>
            <p:nvGrpSpPr>
              <p:cNvPr id="1303" name="Group 1302"/>
              <p:cNvGrpSpPr/>
              <p:nvPr/>
            </p:nvGrpSpPr>
            <p:grpSpPr>
              <a:xfrm>
                <a:off x="2465280" y="4233605"/>
                <a:ext cx="571500" cy="1143000"/>
                <a:chOff x="6515100" y="1771650"/>
                <a:chExt cx="1028700" cy="1866900"/>
              </a:xfrm>
            </p:grpSpPr>
            <p:pic>
              <p:nvPicPr>
                <p:cNvPr id="1306" name="Picture 130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086600" y="2000250"/>
                  <a:ext cx="457200" cy="1485900"/>
                </a:xfrm>
                <a:prstGeom prst="rect">
                  <a:avLst/>
                </a:prstGeom>
              </p:spPr>
            </p:pic>
            <p:pic>
              <p:nvPicPr>
                <p:cNvPr id="1307" name="Picture 1306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972300" y="1885950"/>
                  <a:ext cx="457200" cy="1638300"/>
                </a:xfrm>
                <a:prstGeom prst="rect">
                  <a:avLst/>
                </a:prstGeom>
              </p:spPr>
            </p:pic>
            <p:pic>
              <p:nvPicPr>
                <p:cNvPr id="1308" name="Picture 1307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743700" y="1771650"/>
                  <a:ext cx="635000" cy="1866900"/>
                </a:xfrm>
                <a:prstGeom prst="rect">
                  <a:avLst/>
                </a:prstGeom>
              </p:spPr>
            </p:pic>
            <p:pic>
              <p:nvPicPr>
                <p:cNvPr id="1309" name="Picture 1308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629400" y="1885950"/>
                  <a:ext cx="635000" cy="1638300"/>
                </a:xfrm>
                <a:prstGeom prst="rect">
                  <a:avLst/>
                </a:prstGeom>
              </p:spPr>
            </p:pic>
            <p:pic>
              <p:nvPicPr>
                <p:cNvPr id="1310" name="Picture 1309"/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515100" y="1885950"/>
                  <a:ext cx="635000" cy="1638300"/>
                </a:xfrm>
                <a:prstGeom prst="rect">
                  <a:avLst/>
                </a:prstGeom>
              </p:spPr>
            </p:pic>
          </p:grpSp>
          <p:pic>
            <p:nvPicPr>
              <p:cNvPr id="1304" name="Picture 130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05519" y="4298581"/>
                <a:ext cx="398721" cy="1028700"/>
              </a:xfrm>
              <a:prstGeom prst="rect">
                <a:avLst/>
              </a:prstGeom>
            </p:spPr>
          </p:pic>
          <p:pic>
            <p:nvPicPr>
              <p:cNvPr id="1305" name="Picture 130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2131539" y="4303009"/>
                <a:ext cx="398721" cy="1028700"/>
              </a:xfrm>
              <a:prstGeom prst="rect">
                <a:avLst/>
              </a:prstGeom>
            </p:spPr>
          </p:pic>
        </p:grpSp>
        <p:grpSp>
          <p:nvGrpSpPr>
            <p:cNvPr id="1311" name="Group 1310"/>
            <p:cNvGrpSpPr/>
            <p:nvPr/>
          </p:nvGrpSpPr>
          <p:grpSpPr>
            <a:xfrm>
              <a:off x="5029199" y="2848913"/>
              <a:ext cx="598380" cy="278685"/>
              <a:chOff x="8076090" y="4236165"/>
              <a:chExt cx="598380" cy="278685"/>
            </a:xfrm>
          </p:grpSpPr>
          <p:pic>
            <p:nvPicPr>
              <p:cNvPr id="1312" name="Picture 1311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076090" y="4256399"/>
                <a:ext cx="114300" cy="118382"/>
              </a:xfrm>
              <a:prstGeom prst="rect">
                <a:avLst/>
              </a:prstGeom>
            </p:spPr>
          </p:pic>
          <p:pic>
            <p:nvPicPr>
              <p:cNvPr id="1313" name="Picture 1312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191500" y="4244068"/>
                <a:ext cx="114300" cy="118382"/>
              </a:xfrm>
              <a:prstGeom prst="rect">
                <a:avLst/>
              </a:prstGeom>
            </p:spPr>
          </p:pic>
          <p:pic>
            <p:nvPicPr>
              <p:cNvPr id="1314" name="Picture 1313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304690" y="4248496"/>
                <a:ext cx="114300" cy="118382"/>
              </a:xfrm>
              <a:prstGeom prst="rect">
                <a:avLst/>
              </a:prstGeom>
            </p:spPr>
          </p:pic>
          <p:pic>
            <p:nvPicPr>
              <p:cNvPr id="1315" name="Picture 131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432430" y="4236165"/>
                <a:ext cx="114300" cy="118382"/>
              </a:xfrm>
              <a:prstGeom prst="rect">
                <a:avLst/>
              </a:prstGeom>
            </p:spPr>
          </p:pic>
          <p:pic>
            <p:nvPicPr>
              <p:cNvPr id="1316" name="Picture 1315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560170" y="4244068"/>
                <a:ext cx="114300" cy="118382"/>
              </a:xfrm>
              <a:prstGeom prst="rect">
                <a:avLst/>
              </a:prstGeom>
            </p:spPr>
          </p:pic>
          <p:pic>
            <p:nvPicPr>
              <p:cNvPr id="1317" name="Picture 1316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V="1">
                <a:off x="8076090" y="4396468"/>
                <a:ext cx="114300" cy="118382"/>
              </a:xfrm>
              <a:prstGeom prst="rect">
                <a:avLst/>
              </a:prstGeom>
            </p:spPr>
          </p:pic>
          <p:pic>
            <p:nvPicPr>
              <p:cNvPr id="1318" name="Picture 1317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V="1">
                <a:off x="8191500" y="4384137"/>
                <a:ext cx="114300" cy="118382"/>
              </a:xfrm>
              <a:prstGeom prst="rect">
                <a:avLst/>
              </a:prstGeom>
            </p:spPr>
          </p:pic>
          <p:pic>
            <p:nvPicPr>
              <p:cNvPr id="1319" name="Picture 1318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V="1">
                <a:off x="8304690" y="4388565"/>
                <a:ext cx="114300" cy="118382"/>
              </a:xfrm>
              <a:prstGeom prst="rect">
                <a:avLst/>
              </a:prstGeom>
            </p:spPr>
          </p:pic>
          <p:pic>
            <p:nvPicPr>
              <p:cNvPr id="1320" name="Picture 1319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V="1">
                <a:off x="8432430" y="4376234"/>
                <a:ext cx="114300" cy="118382"/>
              </a:xfrm>
              <a:prstGeom prst="rect">
                <a:avLst/>
              </a:prstGeom>
            </p:spPr>
          </p:pic>
        </p:grpSp>
      </p:grpSp>
      <p:grpSp>
        <p:nvGrpSpPr>
          <p:cNvPr id="8" name="Group 7"/>
          <p:cNvGrpSpPr/>
          <p:nvPr/>
        </p:nvGrpSpPr>
        <p:grpSpPr>
          <a:xfrm>
            <a:off x="6664171" y="2857387"/>
            <a:ext cx="1475789" cy="950322"/>
            <a:chOff x="6639511" y="2993028"/>
            <a:chExt cx="1475789" cy="950322"/>
          </a:xfrm>
        </p:grpSpPr>
        <p:pic>
          <p:nvPicPr>
            <p:cNvPr id="1293" name="Picture 129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639511" y="2993028"/>
              <a:ext cx="342900" cy="950322"/>
            </a:xfrm>
            <a:prstGeom prst="rect">
              <a:avLst/>
            </a:prstGeom>
          </p:spPr>
        </p:pic>
        <p:pic>
          <p:nvPicPr>
            <p:cNvPr id="1299" name="Picture 129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68720" y="2993028"/>
              <a:ext cx="234950" cy="228600"/>
            </a:xfrm>
            <a:prstGeom prst="rect">
              <a:avLst/>
            </a:prstGeom>
          </p:spPr>
        </p:pic>
        <p:pic>
          <p:nvPicPr>
            <p:cNvPr id="1300" name="Picture 129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97320" y="2993028"/>
              <a:ext cx="234950" cy="228600"/>
            </a:xfrm>
            <a:prstGeom prst="rect">
              <a:avLst/>
            </a:prstGeom>
          </p:spPr>
        </p:pic>
        <p:grpSp>
          <p:nvGrpSpPr>
            <p:cNvPr id="1321" name="Group 1320"/>
            <p:cNvGrpSpPr/>
            <p:nvPr/>
          </p:nvGrpSpPr>
          <p:grpSpPr>
            <a:xfrm>
              <a:off x="7896810" y="2993028"/>
              <a:ext cx="218490" cy="258451"/>
              <a:chOff x="8304690" y="2686050"/>
              <a:chExt cx="218490" cy="258451"/>
            </a:xfrm>
          </p:grpSpPr>
          <p:pic>
            <p:nvPicPr>
              <p:cNvPr id="1322" name="Picture 1321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304690" y="2686050"/>
                <a:ext cx="114300" cy="118382"/>
              </a:xfrm>
              <a:prstGeom prst="rect">
                <a:avLst/>
              </a:prstGeom>
            </p:spPr>
          </p:pic>
          <p:pic>
            <p:nvPicPr>
              <p:cNvPr id="1323" name="Picture 1322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V="1">
                <a:off x="8304690" y="2826119"/>
                <a:ext cx="114300" cy="118382"/>
              </a:xfrm>
              <a:prstGeom prst="rect">
                <a:avLst/>
              </a:prstGeom>
            </p:spPr>
          </p:pic>
          <p:pic>
            <p:nvPicPr>
              <p:cNvPr id="1324" name="Picture 1323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408880" y="2686050"/>
                <a:ext cx="114300" cy="118382"/>
              </a:xfrm>
              <a:prstGeom prst="rect">
                <a:avLst/>
              </a:prstGeom>
            </p:spPr>
          </p:pic>
          <p:pic>
            <p:nvPicPr>
              <p:cNvPr id="1325" name="Picture 132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V="1">
                <a:off x="8408880" y="2826119"/>
                <a:ext cx="114300" cy="118382"/>
              </a:xfrm>
              <a:prstGeom prst="rect">
                <a:avLst/>
              </a:prstGeom>
            </p:spPr>
          </p:pic>
        </p:grpSp>
      </p:grpSp>
      <p:grpSp>
        <p:nvGrpSpPr>
          <p:cNvPr id="4" name="Group 3"/>
          <p:cNvGrpSpPr/>
          <p:nvPr/>
        </p:nvGrpSpPr>
        <p:grpSpPr>
          <a:xfrm>
            <a:off x="1257300" y="2686050"/>
            <a:ext cx="1055580" cy="914400"/>
            <a:chOff x="1257300" y="2686050"/>
            <a:chExt cx="1055580" cy="914400"/>
          </a:xfrm>
        </p:grpSpPr>
        <p:grpSp>
          <p:nvGrpSpPr>
            <p:cNvPr id="1326" name="Group 1325"/>
            <p:cNvGrpSpPr/>
            <p:nvPr/>
          </p:nvGrpSpPr>
          <p:grpSpPr>
            <a:xfrm>
              <a:off x="1257300" y="2686050"/>
              <a:ext cx="457200" cy="914400"/>
              <a:chOff x="6515100" y="1771650"/>
              <a:chExt cx="1028700" cy="1866900"/>
            </a:xfrm>
          </p:grpSpPr>
          <p:pic>
            <p:nvPicPr>
              <p:cNvPr id="1327" name="Picture 132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86600" y="2000250"/>
                <a:ext cx="457200" cy="1485900"/>
              </a:xfrm>
              <a:prstGeom prst="rect">
                <a:avLst/>
              </a:prstGeom>
            </p:spPr>
          </p:pic>
          <p:pic>
            <p:nvPicPr>
              <p:cNvPr id="1328" name="Picture 132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72300" y="1885950"/>
                <a:ext cx="457200" cy="1638300"/>
              </a:xfrm>
              <a:prstGeom prst="rect">
                <a:avLst/>
              </a:prstGeom>
            </p:spPr>
          </p:pic>
          <p:pic>
            <p:nvPicPr>
              <p:cNvPr id="1329" name="Picture 132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743700" y="1771650"/>
                <a:ext cx="635000" cy="1866900"/>
              </a:xfrm>
              <a:prstGeom prst="rect">
                <a:avLst/>
              </a:prstGeom>
            </p:spPr>
          </p:pic>
          <p:pic>
            <p:nvPicPr>
              <p:cNvPr id="1330" name="Picture 132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29400" y="1885950"/>
                <a:ext cx="635000" cy="1638300"/>
              </a:xfrm>
              <a:prstGeom prst="rect">
                <a:avLst/>
              </a:prstGeom>
            </p:spPr>
          </p:pic>
          <p:pic>
            <p:nvPicPr>
              <p:cNvPr id="1331" name="Picture 133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515100" y="1885950"/>
                <a:ext cx="635000" cy="1638300"/>
              </a:xfrm>
              <a:prstGeom prst="rect">
                <a:avLst/>
              </a:prstGeom>
            </p:spPr>
          </p:pic>
        </p:grpSp>
        <p:grpSp>
          <p:nvGrpSpPr>
            <p:cNvPr id="1332" name="Group 1331"/>
            <p:cNvGrpSpPr/>
            <p:nvPr/>
          </p:nvGrpSpPr>
          <p:grpSpPr>
            <a:xfrm>
              <a:off x="1714500" y="2800350"/>
              <a:ext cx="598380" cy="265247"/>
              <a:chOff x="8076090" y="3804734"/>
              <a:chExt cx="598380" cy="265247"/>
            </a:xfrm>
          </p:grpSpPr>
          <p:grpSp>
            <p:nvGrpSpPr>
              <p:cNvPr id="1333" name="Group 1332"/>
              <p:cNvGrpSpPr/>
              <p:nvPr/>
            </p:nvGrpSpPr>
            <p:grpSpPr>
              <a:xfrm>
                <a:off x="8076090" y="3804734"/>
                <a:ext cx="598380" cy="138616"/>
                <a:chOff x="8076090" y="3804734"/>
                <a:chExt cx="598380" cy="138616"/>
              </a:xfrm>
            </p:grpSpPr>
            <p:pic>
              <p:nvPicPr>
                <p:cNvPr id="1336" name="Picture 1335"/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076090" y="3824968"/>
                  <a:ext cx="114300" cy="118382"/>
                </a:xfrm>
                <a:prstGeom prst="rect">
                  <a:avLst/>
                </a:prstGeom>
              </p:spPr>
            </p:pic>
            <p:pic>
              <p:nvPicPr>
                <p:cNvPr id="1337" name="Picture 1336"/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191500" y="3812637"/>
                  <a:ext cx="114300" cy="118382"/>
                </a:xfrm>
                <a:prstGeom prst="rect">
                  <a:avLst/>
                </a:prstGeom>
              </p:spPr>
            </p:pic>
            <p:pic>
              <p:nvPicPr>
                <p:cNvPr id="1338" name="Picture 1337"/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304690" y="3817065"/>
                  <a:ext cx="114300" cy="118382"/>
                </a:xfrm>
                <a:prstGeom prst="rect">
                  <a:avLst/>
                </a:prstGeom>
              </p:spPr>
            </p:pic>
            <p:pic>
              <p:nvPicPr>
                <p:cNvPr id="1339" name="Picture 1338"/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432430" y="3804734"/>
                  <a:ext cx="114300" cy="118382"/>
                </a:xfrm>
                <a:prstGeom prst="rect">
                  <a:avLst/>
                </a:prstGeom>
              </p:spPr>
            </p:pic>
            <p:pic>
              <p:nvPicPr>
                <p:cNvPr id="1340" name="Picture 1339"/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560170" y="3812637"/>
                  <a:ext cx="114300" cy="118382"/>
                </a:xfrm>
                <a:prstGeom prst="rect">
                  <a:avLst/>
                </a:prstGeom>
              </p:spPr>
            </p:pic>
          </p:grpSp>
          <p:pic>
            <p:nvPicPr>
              <p:cNvPr id="1334" name="Picture 1333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V="1">
                <a:off x="8078310" y="3951599"/>
                <a:ext cx="114300" cy="118382"/>
              </a:xfrm>
              <a:prstGeom prst="rect">
                <a:avLst/>
              </a:prstGeom>
            </p:spPr>
          </p:pic>
          <p:pic>
            <p:nvPicPr>
              <p:cNvPr id="1335" name="Picture 133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V="1">
                <a:off x="8182500" y="3951599"/>
                <a:ext cx="114300" cy="11838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34555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uild="p"/>
      <p:bldP spid="1290" grpId="0" animBg="1"/>
      <p:bldP spid="1291" grpId="0" animBg="1"/>
      <p:bldP spid="129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239219"/>
              </p:ext>
            </p:extLst>
          </p:nvPr>
        </p:nvGraphicFramePr>
        <p:xfrm>
          <a:off x="457200" y="857250"/>
          <a:ext cx="8343900" cy="36576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064470"/>
                <a:gridCol w="2064470"/>
                <a:gridCol w="2614760"/>
                <a:gridCol w="1600200"/>
              </a:tblGrid>
              <a:tr h="39094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Thousands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rgbClr val="E86D1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Hundreds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3C57"/>
                          </a:solidFill>
                          <a:latin typeface="Orly's Font 2" pitchFamily="66" charset="0"/>
                        </a:rPr>
                        <a:t>Tens</a:t>
                      </a:r>
                      <a:endParaRPr lang="en-US" sz="1800" dirty="0">
                        <a:solidFill>
                          <a:srgbClr val="003C57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rly's Font 2" pitchFamily="66" charset="0"/>
                        </a:rPr>
                        <a:t>Ones</a:t>
                      </a:r>
                      <a:endParaRPr lang="en-US" sz="1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4"/>
                    </a:solidFill>
                  </a:tcPr>
                </a:tc>
              </a:tr>
              <a:tr h="3266652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7517850" y="1431294"/>
            <a:ext cx="1006803" cy="409892"/>
            <a:chOff x="7517850" y="2574294"/>
            <a:chExt cx="1006803" cy="409892"/>
          </a:xfrm>
        </p:grpSpPr>
        <p:sp>
          <p:nvSpPr>
            <p:cNvPr id="49" name="Cube 48"/>
            <p:cNvSpPr>
              <a:spLocks noChangeAspect="1"/>
            </p:cNvSpPr>
            <p:nvPr/>
          </p:nvSpPr>
          <p:spPr>
            <a:xfrm>
              <a:off x="7518831" y="2582454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4" name="Cube 1283"/>
            <p:cNvSpPr>
              <a:spLocks noChangeAspect="1"/>
            </p:cNvSpPr>
            <p:nvPr/>
          </p:nvSpPr>
          <p:spPr>
            <a:xfrm>
              <a:off x="7727700" y="2575318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5" name="Cube 1284"/>
            <p:cNvSpPr>
              <a:spLocks noChangeAspect="1"/>
            </p:cNvSpPr>
            <p:nvPr/>
          </p:nvSpPr>
          <p:spPr>
            <a:xfrm>
              <a:off x="7933605" y="2575318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6" name="Cube 1285"/>
            <p:cNvSpPr>
              <a:spLocks noChangeAspect="1"/>
            </p:cNvSpPr>
            <p:nvPr/>
          </p:nvSpPr>
          <p:spPr>
            <a:xfrm>
              <a:off x="8135943" y="2574294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7" name="Cube 1286"/>
            <p:cNvSpPr>
              <a:spLocks noChangeAspect="1"/>
            </p:cNvSpPr>
            <p:nvPr/>
          </p:nvSpPr>
          <p:spPr>
            <a:xfrm>
              <a:off x="8338281" y="2574722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8" name="Cube 1287"/>
            <p:cNvSpPr>
              <a:spLocks noChangeAspect="1"/>
            </p:cNvSpPr>
            <p:nvPr/>
          </p:nvSpPr>
          <p:spPr>
            <a:xfrm>
              <a:off x="7517850" y="2815646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9" name="Cube 1288"/>
            <p:cNvSpPr>
              <a:spLocks noChangeAspect="1"/>
            </p:cNvSpPr>
            <p:nvPr/>
          </p:nvSpPr>
          <p:spPr>
            <a:xfrm>
              <a:off x="7726719" y="2808510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0" name="Cube 1289"/>
            <p:cNvSpPr>
              <a:spLocks noChangeAspect="1"/>
            </p:cNvSpPr>
            <p:nvPr/>
          </p:nvSpPr>
          <p:spPr>
            <a:xfrm>
              <a:off x="7932624" y="2808510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1" name="Cube 1290"/>
            <p:cNvSpPr>
              <a:spLocks noChangeAspect="1"/>
            </p:cNvSpPr>
            <p:nvPr/>
          </p:nvSpPr>
          <p:spPr>
            <a:xfrm>
              <a:off x="8134962" y="2807486"/>
              <a:ext cx="186372" cy="168540"/>
            </a:xfrm>
            <a:prstGeom prst="cube">
              <a:avLst/>
            </a:prstGeom>
            <a:solidFill>
              <a:schemeClr val="accent4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498115" y="1456158"/>
            <a:ext cx="1015384" cy="404910"/>
            <a:chOff x="7520568" y="3081240"/>
            <a:chExt cx="1015384" cy="404910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7520568" y="3099512"/>
              <a:ext cx="187873" cy="194582"/>
            </a:xfrm>
            <a:prstGeom prst="rect">
              <a:avLst/>
            </a:prstGeom>
          </p:spPr>
        </p:pic>
        <p:pic>
          <p:nvPicPr>
            <p:cNvPr id="1293" name="Picture 129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7520568" y="3291568"/>
              <a:ext cx="187873" cy="194582"/>
            </a:xfrm>
            <a:prstGeom prst="rect">
              <a:avLst/>
            </a:prstGeom>
          </p:spPr>
        </p:pic>
        <p:pic>
          <p:nvPicPr>
            <p:cNvPr id="1294" name="Picture 129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7718653" y="3088434"/>
              <a:ext cx="187873" cy="194582"/>
            </a:xfrm>
            <a:prstGeom prst="rect">
              <a:avLst/>
            </a:prstGeom>
          </p:spPr>
        </p:pic>
        <p:pic>
          <p:nvPicPr>
            <p:cNvPr id="1295" name="Picture 129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7718653" y="3280490"/>
              <a:ext cx="187873" cy="194582"/>
            </a:xfrm>
            <a:prstGeom prst="rect">
              <a:avLst/>
            </a:prstGeom>
          </p:spPr>
        </p:pic>
        <p:pic>
          <p:nvPicPr>
            <p:cNvPr id="1296" name="Picture 129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7927427" y="3088434"/>
              <a:ext cx="187873" cy="194582"/>
            </a:xfrm>
            <a:prstGeom prst="rect">
              <a:avLst/>
            </a:prstGeom>
          </p:spPr>
        </p:pic>
        <p:pic>
          <p:nvPicPr>
            <p:cNvPr id="1297" name="Picture 129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7927427" y="3280490"/>
              <a:ext cx="187873" cy="194582"/>
            </a:xfrm>
            <a:prstGeom prst="rect">
              <a:avLst/>
            </a:prstGeom>
          </p:spPr>
        </p:pic>
        <p:pic>
          <p:nvPicPr>
            <p:cNvPr id="1298" name="Picture 129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8137753" y="3081240"/>
              <a:ext cx="187873" cy="194582"/>
            </a:xfrm>
            <a:prstGeom prst="rect">
              <a:avLst/>
            </a:prstGeom>
          </p:spPr>
        </p:pic>
        <p:pic>
          <p:nvPicPr>
            <p:cNvPr id="1299" name="Picture 129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8137753" y="3273296"/>
              <a:ext cx="187873" cy="194582"/>
            </a:xfrm>
            <a:prstGeom prst="rect">
              <a:avLst/>
            </a:prstGeom>
          </p:spPr>
        </p:pic>
        <p:pic>
          <p:nvPicPr>
            <p:cNvPr id="1300" name="Picture 129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8348079" y="3081240"/>
              <a:ext cx="187873" cy="194582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5370357" y="1428750"/>
            <a:ext cx="1487643" cy="914400"/>
            <a:chOff x="5370357" y="1428750"/>
            <a:chExt cx="1487643" cy="914400"/>
          </a:xfrm>
        </p:grpSpPr>
        <p:grpSp>
          <p:nvGrpSpPr>
            <p:cNvPr id="1302" name="Group 1301"/>
            <p:cNvGrpSpPr>
              <a:grpSpLocks noChangeAspect="1"/>
            </p:cNvGrpSpPr>
            <p:nvPr/>
          </p:nvGrpSpPr>
          <p:grpSpPr>
            <a:xfrm>
              <a:off x="5370357" y="1428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303" name="Cube 1302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Cube 1303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Cube 1304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Cube 1305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Cube 1306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8" name="Cube 1307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Cube 1308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Cube 1309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Cube 1310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Cube 1311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13" name="Group 1312"/>
            <p:cNvGrpSpPr>
              <a:grpSpLocks noChangeAspect="1"/>
            </p:cNvGrpSpPr>
            <p:nvPr/>
          </p:nvGrpSpPr>
          <p:grpSpPr>
            <a:xfrm>
              <a:off x="5521013" y="1428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314" name="Cube 1313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5" name="Cube 1314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Cube 1315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Cube 1316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8" name="Cube 1317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Cube 1318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Cube 1319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Cube 1320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Cube 1321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Cube 1322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24" name="Group 1323"/>
            <p:cNvGrpSpPr>
              <a:grpSpLocks noChangeAspect="1"/>
            </p:cNvGrpSpPr>
            <p:nvPr/>
          </p:nvGrpSpPr>
          <p:grpSpPr>
            <a:xfrm>
              <a:off x="5673413" y="1428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325" name="Cube 1324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Cube 1325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Cube 1326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8" name="Cube 1327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Cube 1328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Cube 1329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Cube 1330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Cube 1331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Cube 1332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Cube 1333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35" name="Group 1334"/>
            <p:cNvGrpSpPr>
              <a:grpSpLocks noChangeAspect="1"/>
            </p:cNvGrpSpPr>
            <p:nvPr/>
          </p:nvGrpSpPr>
          <p:grpSpPr>
            <a:xfrm>
              <a:off x="5825813" y="1428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336" name="Cube 1335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7" name="Cube 1336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8" name="Cube 1337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9" name="Cube 1338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0" name="Cube 1339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1" name="Cube 1340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2" name="Cube 1341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3" name="Cube 1342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4" name="Cube 1343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5" name="Cube 1344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6" name="Group 1345"/>
            <p:cNvGrpSpPr>
              <a:grpSpLocks noChangeAspect="1"/>
            </p:cNvGrpSpPr>
            <p:nvPr/>
          </p:nvGrpSpPr>
          <p:grpSpPr>
            <a:xfrm>
              <a:off x="6134101" y="1428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347" name="Cube 1346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Cube 1347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9" name="Cube 1348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0" name="Cube 1349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1" name="Cube 1350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2" name="Cube 1351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3" name="Cube 1352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4" name="Cube 1353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5" name="Cube 1354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6" name="Cube 1355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7" name="Group 1356"/>
            <p:cNvGrpSpPr>
              <a:grpSpLocks noChangeAspect="1"/>
            </p:cNvGrpSpPr>
            <p:nvPr/>
          </p:nvGrpSpPr>
          <p:grpSpPr>
            <a:xfrm>
              <a:off x="6286501" y="1428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358" name="Cube 1357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Cube 1358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0" name="Cube 1359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1" name="Cube 1360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2" name="Cube 1361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3" name="Cube 1362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4" name="Cube 1363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5" name="Cube 1364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6" name="Cube 1365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7" name="Cube 1366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68" name="Group 1367"/>
            <p:cNvGrpSpPr>
              <a:grpSpLocks noChangeAspect="1"/>
            </p:cNvGrpSpPr>
            <p:nvPr/>
          </p:nvGrpSpPr>
          <p:grpSpPr>
            <a:xfrm>
              <a:off x="6437157" y="1428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369" name="Cube 1368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0" name="Cube 1369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1" name="Cube 1370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2" name="Cube 1371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3" name="Cube 1372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4" name="Cube 1373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5" name="Cube 1374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6" name="Cube 1375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7" name="Cube 1376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8" name="Cube 1377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79" name="Group 1378"/>
            <p:cNvGrpSpPr>
              <a:grpSpLocks noChangeAspect="1"/>
            </p:cNvGrpSpPr>
            <p:nvPr/>
          </p:nvGrpSpPr>
          <p:grpSpPr>
            <a:xfrm>
              <a:off x="6589557" y="1428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380" name="Cube 1379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1" name="Cube 1380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2" name="Cube 1381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3" name="Cube 1382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4" name="Cube 1383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5" name="Cube 1384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6" name="Cube 1385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7" name="Cube 1386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8" name="Cube 1387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9" name="Cube 1388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0" name="Group 1389"/>
            <p:cNvGrpSpPr>
              <a:grpSpLocks noChangeAspect="1"/>
            </p:cNvGrpSpPr>
            <p:nvPr/>
          </p:nvGrpSpPr>
          <p:grpSpPr>
            <a:xfrm>
              <a:off x="6741957" y="1428750"/>
              <a:ext cx="116043" cy="914400"/>
              <a:chOff x="7086600" y="1327908"/>
              <a:chExt cx="272430" cy="2075141"/>
            </a:xfrm>
            <a:solidFill>
              <a:schemeClr val="accent6"/>
            </a:solidFill>
          </p:grpSpPr>
          <p:sp>
            <p:nvSpPr>
              <p:cNvPr id="1391" name="Cube 1390"/>
              <p:cNvSpPr/>
              <p:nvPr/>
            </p:nvSpPr>
            <p:spPr>
              <a:xfrm>
                <a:off x="7086600" y="31331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2" name="Cube 1391"/>
              <p:cNvSpPr/>
              <p:nvPr/>
            </p:nvSpPr>
            <p:spPr>
              <a:xfrm>
                <a:off x="7086600" y="293022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3" name="Cube 1392"/>
              <p:cNvSpPr/>
              <p:nvPr/>
            </p:nvSpPr>
            <p:spPr>
              <a:xfrm>
                <a:off x="7086600" y="2728427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4" name="Cube 1393"/>
              <p:cNvSpPr/>
              <p:nvPr/>
            </p:nvSpPr>
            <p:spPr>
              <a:xfrm>
                <a:off x="7086600" y="2528134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5" name="Cube 1394"/>
              <p:cNvSpPr/>
              <p:nvPr/>
            </p:nvSpPr>
            <p:spPr>
              <a:xfrm>
                <a:off x="7086600" y="2325725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6" name="Cube 1395"/>
              <p:cNvSpPr/>
              <p:nvPr/>
            </p:nvSpPr>
            <p:spPr>
              <a:xfrm>
                <a:off x="7086600" y="2127602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7" name="Cube 1396"/>
              <p:cNvSpPr/>
              <p:nvPr/>
            </p:nvSpPr>
            <p:spPr>
              <a:xfrm>
                <a:off x="7086600" y="1926563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8" name="Cube 1397"/>
              <p:cNvSpPr/>
              <p:nvPr/>
            </p:nvSpPr>
            <p:spPr>
              <a:xfrm>
                <a:off x="7086600" y="1728440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9" name="Cube 1398"/>
              <p:cNvSpPr/>
              <p:nvPr/>
            </p:nvSpPr>
            <p:spPr>
              <a:xfrm>
                <a:off x="7086600" y="1528201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0" name="Cube 1399"/>
              <p:cNvSpPr/>
              <p:nvPr/>
            </p:nvSpPr>
            <p:spPr>
              <a:xfrm>
                <a:off x="7086600" y="1327908"/>
                <a:ext cx="272430" cy="269922"/>
              </a:xfrm>
              <a:prstGeom prst="cube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5239526" y="1415146"/>
            <a:ext cx="1714500" cy="685800"/>
            <a:chOff x="5143500" y="2908429"/>
            <a:chExt cx="1714499" cy="1167490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15100" y="2914653"/>
              <a:ext cx="342899" cy="1142997"/>
            </a:xfrm>
            <a:prstGeom prst="rect">
              <a:avLst/>
            </a:prstGeom>
          </p:spPr>
        </p:pic>
        <p:pic>
          <p:nvPicPr>
            <p:cNvPr id="1411" name="Picture 14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55116" y="2914653"/>
              <a:ext cx="342899" cy="1142997"/>
            </a:xfrm>
            <a:prstGeom prst="rect">
              <a:avLst/>
            </a:prstGeom>
          </p:spPr>
        </p:pic>
        <p:pic>
          <p:nvPicPr>
            <p:cNvPr id="1412" name="Picture 14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17884" y="2920877"/>
              <a:ext cx="342899" cy="1142997"/>
            </a:xfrm>
            <a:prstGeom prst="rect">
              <a:avLst/>
            </a:prstGeom>
          </p:spPr>
        </p:pic>
        <p:pic>
          <p:nvPicPr>
            <p:cNvPr id="1413" name="Picture 14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57900" y="2920877"/>
              <a:ext cx="342899" cy="1142997"/>
            </a:xfrm>
            <a:prstGeom prst="rect">
              <a:avLst/>
            </a:prstGeom>
          </p:spPr>
        </p:pic>
        <p:pic>
          <p:nvPicPr>
            <p:cNvPr id="1414" name="Picture 14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00700" y="2908429"/>
              <a:ext cx="342899" cy="1142997"/>
            </a:xfrm>
            <a:prstGeom prst="rect">
              <a:avLst/>
            </a:prstGeom>
          </p:spPr>
        </p:pic>
        <p:pic>
          <p:nvPicPr>
            <p:cNvPr id="1415" name="Picture 14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40716" y="2908429"/>
              <a:ext cx="342899" cy="1142997"/>
            </a:xfrm>
            <a:prstGeom prst="rect">
              <a:avLst/>
            </a:prstGeom>
          </p:spPr>
        </p:pic>
        <p:pic>
          <p:nvPicPr>
            <p:cNvPr id="1416" name="Picture 14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03484" y="2914653"/>
              <a:ext cx="342899" cy="1142997"/>
            </a:xfrm>
            <a:prstGeom prst="rect">
              <a:avLst/>
            </a:prstGeom>
          </p:spPr>
        </p:pic>
        <p:pic>
          <p:nvPicPr>
            <p:cNvPr id="1417" name="Picture 14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43500" y="2914653"/>
              <a:ext cx="342899" cy="1142997"/>
            </a:xfrm>
            <a:prstGeom prst="rect">
              <a:avLst/>
            </a:prstGeom>
          </p:spPr>
        </p:pic>
        <p:pic>
          <p:nvPicPr>
            <p:cNvPr id="1418" name="Picture 14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97916" y="2932922"/>
              <a:ext cx="342899" cy="1142997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2743200" y="1355662"/>
            <a:ext cx="1600200" cy="1581928"/>
            <a:chOff x="2743200" y="2475722"/>
            <a:chExt cx="1600200" cy="1581928"/>
          </a:xfrm>
        </p:grpSpPr>
        <p:grpSp>
          <p:nvGrpSpPr>
            <p:cNvPr id="61" name="Group 60"/>
            <p:cNvGrpSpPr/>
            <p:nvPr/>
          </p:nvGrpSpPr>
          <p:grpSpPr>
            <a:xfrm>
              <a:off x="2743200" y="2475722"/>
              <a:ext cx="457200" cy="451876"/>
              <a:chOff x="-2857500" y="-82558"/>
              <a:chExt cx="2686500" cy="2655218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62" name="Cube 16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Cube 16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Cube 16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Cube 16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Cube 16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" name="Cube 16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Cube 16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Cube 16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Cube 16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Cube 17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3" name="Group 62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52" name="Cube 15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Cube 15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Cube 15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" name="Cube 15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Cube 15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Cube 15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Cube 15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Cube 15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Cube 15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Cube 16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4" name="Group 63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2" name="Cube 14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Cube 14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" name="Cube 14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" name="Cube 14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Cube 14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" name="Cube 14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Cube 14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" name="Cube 14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" name="Cube 14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Cube 15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5" name="Group 64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32" name="Cube 13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Cube 13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Cube 13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Cube 13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Cube 13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" name="Cube 13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" name="Cube 13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Cube 13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Cube 13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Cube 14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6" name="Group 65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22" name="Cube 12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Cube 12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Cube 12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Cube 12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Cube 12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Cube 12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Cube 12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Cube 12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Cube 12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Cube 13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7" name="Group 66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12" name="Cube 11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Cube 11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Cube 11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" name="Cube 11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" name="Cube 11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" name="Cube 11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" name="Cube 11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Cube 11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" name="Cube 11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" name="Cube 12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" name="Group 67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02" name="Cube 10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Cube 10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Cube 10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Cube 10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Cube 10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Cube 10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Cube 10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Cube 10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Cube 10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Cube 11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9" name="Group 68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92" name="Cube 9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Cube 9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Cube 9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Cube 9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Cube 9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Cube 9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Cube 9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Cube 9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Cube 9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Cube 10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0" name="Group 69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82" name="Cube 8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Cube 8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Cube 8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Cube 8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Cube 8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Cube 8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Cube 8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Cube 8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Cube 8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Cube 9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1" name="Group 70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72" name="Cube 7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Cube 7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Cube 7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Cube 7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Cube 7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Cube 7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Cube 7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Cube 7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Cube 7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Cube 8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420" name="Group 1419"/>
            <p:cNvGrpSpPr/>
            <p:nvPr/>
          </p:nvGrpSpPr>
          <p:grpSpPr>
            <a:xfrm>
              <a:off x="3314700" y="2475722"/>
              <a:ext cx="457200" cy="451876"/>
              <a:chOff x="-2857500" y="-82558"/>
              <a:chExt cx="2686500" cy="2655218"/>
            </a:xfrm>
          </p:grpSpPr>
          <p:grpSp>
            <p:nvGrpSpPr>
              <p:cNvPr id="1421" name="Group 1420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521" name="Cube 152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2" name="Cube 152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3" name="Cube 152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4" name="Cube 152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5" name="Cube 152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6" name="Cube 152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7" name="Cube 152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8" name="Cube 152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9" name="Cube 152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0" name="Cube 152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22" name="Group 1421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511" name="Cube 151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2" name="Cube 151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3" name="Cube 151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4" name="Cube 151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5" name="Cube 151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6" name="Cube 151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7" name="Cube 151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8" name="Cube 151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9" name="Cube 151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0" name="Cube 151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23" name="Group 1422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501" name="Cube 150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2" name="Cube 150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3" name="Cube 150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4" name="Cube 150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5" name="Cube 150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6" name="Cube 150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7" name="Cube 150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8" name="Cube 150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9" name="Cube 150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0" name="Cube 150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24" name="Group 1423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91" name="Cube 149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2" name="Cube 149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3" name="Cube 149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4" name="Cube 149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5" name="Cube 149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6" name="Cube 149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7" name="Cube 149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8" name="Cube 149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9" name="Cube 149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0" name="Cube 149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25" name="Group 1424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81" name="Cube 148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2" name="Cube 148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3" name="Cube 148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4" name="Cube 148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5" name="Cube 148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6" name="Cube 148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7" name="Cube 148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8" name="Cube 148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9" name="Cube 148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0" name="Cube 148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26" name="Group 1425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71" name="Cube 147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2" name="Cube 147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3" name="Cube 147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4" name="Cube 147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5" name="Cube 147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6" name="Cube 147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7" name="Cube 147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8" name="Cube 147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9" name="Cube 147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0" name="Cube 147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27" name="Group 1426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61" name="Cube 146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2" name="Cube 146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3" name="Cube 146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4" name="Cube 146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5" name="Cube 146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6" name="Cube 146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7" name="Cube 146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8" name="Cube 146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9" name="Cube 146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0" name="Cube 146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28" name="Group 1427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51" name="Cube 145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2" name="Cube 145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3" name="Cube 145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4" name="Cube 145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5" name="Cube 145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6" name="Cube 145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7" name="Cube 145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8" name="Cube 145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9" name="Cube 145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0" name="Cube 145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29" name="Group 1428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41" name="Cube 144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2" name="Cube 144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3" name="Cube 144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4" name="Cube 144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5" name="Cube 144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6" name="Cube 144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7" name="Cube 144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8" name="Cube 144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9" name="Cube 144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0" name="Cube 144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30" name="Group 1429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431" name="Cube 143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2" name="Cube 143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3" name="Cube 143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4" name="Cube 143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5" name="Cube 143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6" name="Cube 143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7" name="Cube 143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8" name="Cube 143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9" name="Cube 143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0" name="Cube 143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531" name="Group 1530"/>
            <p:cNvGrpSpPr/>
            <p:nvPr/>
          </p:nvGrpSpPr>
          <p:grpSpPr>
            <a:xfrm>
              <a:off x="3886200" y="2475722"/>
              <a:ext cx="457200" cy="451876"/>
              <a:chOff x="-2857500" y="-82558"/>
              <a:chExt cx="2686500" cy="2655218"/>
            </a:xfrm>
          </p:grpSpPr>
          <p:grpSp>
            <p:nvGrpSpPr>
              <p:cNvPr id="1532" name="Group 1531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632" name="Cube 163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3" name="Cube 163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4" name="Cube 163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5" name="Cube 163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6" name="Cube 163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7" name="Cube 163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8" name="Cube 163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9" name="Cube 163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0" name="Cube 163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1" name="Cube 164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33" name="Group 1532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622" name="Cube 162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3" name="Cube 162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4" name="Cube 162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5" name="Cube 162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6" name="Cube 162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7" name="Cube 162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8" name="Cube 162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9" name="Cube 162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0" name="Cube 162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1" name="Cube 163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34" name="Group 1533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612" name="Cube 161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3" name="Cube 161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4" name="Cube 161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5" name="Cube 161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6" name="Cube 161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7" name="Cube 161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8" name="Cube 161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9" name="Cube 161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0" name="Cube 161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1" name="Cube 162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35" name="Group 1534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602" name="Cube 160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3" name="Cube 160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4" name="Cube 160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5" name="Cube 160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6" name="Cube 160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7" name="Cube 160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8" name="Cube 160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9" name="Cube 160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0" name="Cube 160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1" name="Cube 161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36" name="Group 1535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592" name="Cube 159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3" name="Cube 159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4" name="Cube 159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5" name="Cube 159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6" name="Cube 159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7" name="Cube 159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8" name="Cube 159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9" name="Cube 159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0" name="Cube 159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1" name="Cube 160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37" name="Group 1536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582" name="Cube 158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3" name="Cube 158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4" name="Cube 158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5" name="Cube 158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6" name="Cube 158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7" name="Cube 158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8" name="Cube 158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9" name="Cube 158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0" name="Cube 158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1" name="Cube 159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38" name="Group 1537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572" name="Cube 157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3" name="Cube 157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4" name="Cube 157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5" name="Cube 157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6" name="Cube 157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7" name="Cube 157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8" name="Cube 157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9" name="Cube 157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0" name="Cube 157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1" name="Cube 158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39" name="Group 1538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562" name="Cube 156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3" name="Cube 156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4" name="Cube 156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5" name="Cube 156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6" name="Cube 156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7" name="Cube 156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8" name="Cube 156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9" name="Cube 156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0" name="Cube 156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1" name="Cube 157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40" name="Group 1539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552" name="Cube 155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3" name="Cube 155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4" name="Cube 155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5" name="Cube 155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6" name="Cube 155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7" name="Cube 155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8" name="Cube 155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9" name="Cube 155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0" name="Cube 155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1" name="Cube 156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41" name="Group 1540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542" name="Cube 154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3" name="Cube 154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4" name="Cube 154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5" name="Cube 154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6" name="Cube 154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7" name="Cube 154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8" name="Cube 154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9" name="Cube 154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0" name="Cube 154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1" name="Cube 155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642" name="Group 1641"/>
            <p:cNvGrpSpPr/>
            <p:nvPr/>
          </p:nvGrpSpPr>
          <p:grpSpPr>
            <a:xfrm>
              <a:off x="2743200" y="3034274"/>
              <a:ext cx="457200" cy="451876"/>
              <a:chOff x="-2857500" y="-82558"/>
              <a:chExt cx="2686500" cy="2655218"/>
            </a:xfrm>
          </p:grpSpPr>
          <p:grpSp>
            <p:nvGrpSpPr>
              <p:cNvPr id="1643" name="Group 164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743" name="Cube 17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4" name="Cube 17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5" name="Cube 17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6" name="Cube 17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7" name="Cube 17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8" name="Cube 17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9" name="Cube 17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0" name="Cube 17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1" name="Cube 17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2" name="Cube 17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44" name="Group 164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733" name="Cube 17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4" name="Cube 17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5" name="Cube 17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6" name="Cube 17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7" name="Cube 17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8" name="Cube 17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9" name="Cube 17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0" name="Cube 17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1" name="Cube 17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2" name="Cube 17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45" name="Group 164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723" name="Cube 17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4" name="Cube 17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5" name="Cube 17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6" name="Cube 17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7" name="Cube 17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8" name="Cube 17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9" name="Cube 17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0" name="Cube 17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1" name="Cube 17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2" name="Cube 17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46" name="Group 164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713" name="Cube 17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4" name="Cube 17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5" name="Cube 17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6" name="Cube 17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7" name="Cube 17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8" name="Cube 17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9" name="Cube 17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0" name="Cube 17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1" name="Cube 17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2" name="Cube 17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47" name="Group 164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703" name="Cube 17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4" name="Cube 17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5" name="Cube 17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6" name="Cube 17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7" name="Cube 17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8" name="Cube 17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9" name="Cube 17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0" name="Cube 17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1" name="Cube 17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2" name="Cube 17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48" name="Group 164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693" name="Cube 16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4" name="Cube 16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5" name="Cube 16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6" name="Cube 16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7" name="Cube 16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8" name="Cube 16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9" name="Cube 16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0" name="Cube 16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1" name="Cube 17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2" name="Cube 17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49" name="Group 164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683" name="Cube 16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4" name="Cube 16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5" name="Cube 16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6" name="Cube 16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7" name="Cube 16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8" name="Cube 16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9" name="Cube 16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0" name="Cube 16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1" name="Cube 16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2" name="Cube 16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50" name="Group 164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673" name="Cube 16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4" name="Cube 16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5" name="Cube 16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6" name="Cube 16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7" name="Cube 16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8" name="Cube 16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9" name="Cube 16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0" name="Cube 16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1" name="Cube 16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2" name="Cube 16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51" name="Group 165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663" name="Cube 16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4" name="Cube 16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5" name="Cube 16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6" name="Cube 16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7" name="Cube 16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8" name="Cube 16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9" name="Cube 16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0" name="Cube 16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1" name="Cube 16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2" name="Cube 16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52" name="Group 165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653" name="Cube 16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4" name="Cube 16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5" name="Cube 16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6" name="Cube 16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7" name="Cube 16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8" name="Cube 16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9" name="Cube 16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0" name="Cube 16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1" name="Cube 16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2" name="Cube 16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753" name="Group 1752"/>
            <p:cNvGrpSpPr/>
            <p:nvPr/>
          </p:nvGrpSpPr>
          <p:grpSpPr>
            <a:xfrm>
              <a:off x="3314700" y="3034274"/>
              <a:ext cx="457200" cy="451876"/>
              <a:chOff x="-2857500" y="-82558"/>
              <a:chExt cx="2686500" cy="2655218"/>
            </a:xfrm>
          </p:grpSpPr>
          <p:grpSp>
            <p:nvGrpSpPr>
              <p:cNvPr id="1754" name="Group 1753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854" name="Cube 185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5" name="Cube 185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6" name="Cube 185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7" name="Cube 185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8" name="Cube 185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9" name="Cube 185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0" name="Cube 185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1" name="Cube 186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2" name="Cube 186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3" name="Cube 186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55" name="Group 1754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844" name="Cube 184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5" name="Cube 184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6" name="Cube 184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7" name="Cube 184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8" name="Cube 184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9" name="Cube 184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0" name="Cube 184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1" name="Cube 185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2" name="Cube 185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3" name="Cube 185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56" name="Group 1755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834" name="Cube 183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5" name="Cube 183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6" name="Cube 183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7" name="Cube 183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8" name="Cube 183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9" name="Cube 183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0" name="Cube 183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1" name="Cube 184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2" name="Cube 184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3" name="Cube 184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57" name="Group 1756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824" name="Cube 182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5" name="Cube 182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6" name="Cube 182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7" name="Cube 182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8" name="Cube 182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9" name="Cube 182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0" name="Cube 182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1" name="Cube 183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2" name="Cube 183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3" name="Cube 183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58" name="Group 1757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814" name="Cube 181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5" name="Cube 181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6" name="Cube 181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7" name="Cube 181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8" name="Cube 181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9" name="Cube 181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0" name="Cube 181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1" name="Cube 182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2" name="Cube 182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3" name="Cube 182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59" name="Group 1758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804" name="Cube 180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5" name="Cube 180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6" name="Cube 180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7" name="Cube 180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8" name="Cube 180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9" name="Cube 180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0" name="Cube 180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1" name="Cube 181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2" name="Cube 181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3" name="Cube 181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60" name="Group 1759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794" name="Cube 179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5" name="Cube 179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6" name="Cube 179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7" name="Cube 179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8" name="Cube 179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9" name="Cube 179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0" name="Cube 179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1" name="Cube 180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2" name="Cube 180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3" name="Cube 180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61" name="Group 1760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784" name="Cube 178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5" name="Cube 178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6" name="Cube 178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7" name="Cube 178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8" name="Cube 178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9" name="Cube 178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0" name="Cube 178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1" name="Cube 179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2" name="Cube 179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3" name="Cube 179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62" name="Group 1761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774" name="Cube 177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5" name="Cube 177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6" name="Cube 177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7" name="Cube 177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8" name="Cube 177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9" name="Cube 177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0" name="Cube 177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1" name="Cube 178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2" name="Cube 178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3" name="Cube 178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63" name="Group 1762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764" name="Cube 176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5" name="Cube 176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6" name="Cube 176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7" name="Cube 176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8" name="Cube 176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9" name="Cube 176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0" name="Cube 176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1" name="Cube 177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2" name="Cube 177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3" name="Cube 177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64" name="Group 1863"/>
            <p:cNvGrpSpPr/>
            <p:nvPr/>
          </p:nvGrpSpPr>
          <p:grpSpPr>
            <a:xfrm>
              <a:off x="3886200" y="3034274"/>
              <a:ext cx="457200" cy="451876"/>
              <a:chOff x="-2857500" y="-82558"/>
              <a:chExt cx="2686500" cy="2655218"/>
            </a:xfrm>
          </p:grpSpPr>
          <p:grpSp>
            <p:nvGrpSpPr>
              <p:cNvPr id="1865" name="Group 1864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965" name="Cube 196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6" name="Cube 196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7" name="Cube 196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8" name="Cube 196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9" name="Cube 196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0" name="Cube 196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1" name="Cube 197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2" name="Cube 197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3" name="Cube 197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4" name="Cube 197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66" name="Group 1865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955" name="Cube 195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6" name="Cube 195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7" name="Cube 195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8" name="Cube 195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9" name="Cube 195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0" name="Cube 195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1" name="Cube 196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2" name="Cube 196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3" name="Cube 196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4" name="Cube 196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67" name="Group 1866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945" name="Cube 194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6" name="Cube 194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7" name="Cube 194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8" name="Cube 194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9" name="Cube 194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0" name="Cube 194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1" name="Cube 195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2" name="Cube 195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3" name="Cube 195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4" name="Cube 195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68" name="Group 1867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935" name="Cube 193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6" name="Cube 193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7" name="Cube 193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8" name="Cube 193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9" name="Cube 193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0" name="Cube 193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1" name="Cube 194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2" name="Cube 194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3" name="Cube 194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4" name="Cube 194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69" name="Group 1868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925" name="Cube 192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6" name="Cube 192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7" name="Cube 192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8" name="Cube 192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9" name="Cube 192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0" name="Cube 192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1" name="Cube 193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2" name="Cube 193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3" name="Cube 193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4" name="Cube 193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70" name="Group 1869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915" name="Cube 191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6" name="Cube 191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7" name="Cube 191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8" name="Cube 191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9" name="Cube 191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0" name="Cube 191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1" name="Cube 192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2" name="Cube 192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3" name="Cube 192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4" name="Cube 192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71" name="Group 1870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905" name="Cube 190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6" name="Cube 190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7" name="Cube 190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8" name="Cube 190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9" name="Cube 190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0" name="Cube 190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1" name="Cube 191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2" name="Cube 191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3" name="Cube 191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4" name="Cube 191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72" name="Group 1871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895" name="Cube 189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6" name="Cube 189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7" name="Cube 189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8" name="Cube 189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9" name="Cube 189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0" name="Cube 189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1" name="Cube 190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2" name="Cube 190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3" name="Cube 190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4" name="Cube 190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73" name="Group 1872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885" name="Cube 188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6" name="Cube 188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7" name="Cube 188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8" name="Cube 188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9" name="Cube 188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0" name="Cube 188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1" name="Cube 189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2" name="Cube 189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3" name="Cube 189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4" name="Cube 189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74" name="Group 1873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875" name="Cube 187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6" name="Cube 187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7" name="Cube 187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8" name="Cube 187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9" name="Cube 187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0" name="Cube 187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1" name="Cube 188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2" name="Cube 188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3" name="Cube 188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4" name="Cube 188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975" name="Group 1974"/>
            <p:cNvGrpSpPr/>
            <p:nvPr/>
          </p:nvGrpSpPr>
          <p:grpSpPr>
            <a:xfrm>
              <a:off x="2743200" y="3605774"/>
              <a:ext cx="457200" cy="451876"/>
              <a:chOff x="-2857500" y="-82558"/>
              <a:chExt cx="2686500" cy="2655218"/>
            </a:xfrm>
          </p:grpSpPr>
          <p:grpSp>
            <p:nvGrpSpPr>
              <p:cNvPr id="1976" name="Group 1975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076" name="Cube 207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7" name="Cube 207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8" name="Cube 207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9" name="Cube 207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0" name="Cube 207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1" name="Cube 208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2" name="Cube 208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3" name="Cube 208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4" name="Cube 208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5" name="Cube 208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77" name="Group 1976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066" name="Cube 206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7" name="Cube 206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8" name="Cube 206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9" name="Cube 206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0" name="Cube 206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1" name="Cube 207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2" name="Cube 207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3" name="Cube 207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4" name="Cube 207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5" name="Cube 207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78" name="Group 1977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056" name="Cube 205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7" name="Cube 205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8" name="Cube 205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9" name="Cube 205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0" name="Cube 205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1" name="Cube 206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2" name="Cube 206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3" name="Cube 206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4" name="Cube 206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5" name="Cube 206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79" name="Group 1978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046" name="Cube 204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7" name="Cube 204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8" name="Cube 204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9" name="Cube 204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0" name="Cube 204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1" name="Cube 205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2" name="Cube 205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3" name="Cube 205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4" name="Cube 205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5" name="Cube 205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80" name="Group 1979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036" name="Cube 203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7" name="Cube 203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8" name="Cube 203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9" name="Cube 203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0" name="Cube 203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1" name="Cube 204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2" name="Cube 204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3" name="Cube 204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4" name="Cube 204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5" name="Cube 204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81" name="Group 1980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026" name="Cube 202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7" name="Cube 202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8" name="Cube 202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9" name="Cube 202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0" name="Cube 202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1" name="Cube 203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2" name="Cube 203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3" name="Cube 203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4" name="Cube 203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5" name="Cube 203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82" name="Group 1981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016" name="Cube 201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7" name="Cube 201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8" name="Cube 201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9" name="Cube 201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0" name="Cube 201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1" name="Cube 202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2" name="Cube 202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3" name="Cube 202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4" name="Cube 202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5" name="Cube 202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83" name="Group 1982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006" name="Cube 200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7" name="Cube 200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8" name="Cube 200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9" name="Cube 200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0" name="Cube 200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1" name="Cube 201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2" name="Cube 201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3" name="Cube 201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4" name="Cube 201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5" name="Cube 201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84" name="Group 1983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996" name="Cube 199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7" name="Cube 199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8" name="Cube 199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9" name="Cube 199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0" name="Cube 199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1" name="Cube 200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2" name="Cube 200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3" name="Cube 200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4" name="Cube 200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5" name="Cube 200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85" name="Group 1984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1986" name="Cube 198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7" name="Cube 198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8" name="Cube 198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9" name="Cube 198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0" name="Cube 198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1" name="Cube 199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2" name="Cube 199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3" name="Cube 199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4" name="Cube 199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5" name="Cube 199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086" name="Group 2085"/>
            <p:cNvGrpSpPr/>
            <p:nvPr/>
          </p:nvGrpSpPr>
          <p:grpSpPr>
            <a:xfrm>
              <a:off x="3314700" y="3605774"/>
              <a:ext cx="457200" cy="451876"/>
              <a:chOff x="-2857500" y="-82558"/>
              <a:chExt cx="2686500" cy="2655218"/>
            </a:xfrm>
          </p:grpSpPr>
          <p:grpSp>
            <p:nvGrpSpPr>
              <p:cNvPr id="2087" name="Group 2086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187" name="Cube 218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8" name="Cube 218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9" name="Cube 218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0" name="Cube 218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1" name="Cube 219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2" name="Cube 219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3" name="Cube 219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4" name="Cube 219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5" name="Cube 219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6" name="Cube 219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88" name="Group 2087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177" name="Cube 217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8" name="Cube 217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9" name="Cube 217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0" name="Cube 217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1" name="Cube 218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2" name="Cube 218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3" name="Cube 218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4" name="Cube 218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5" name="Cube 218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6" name="Cube 218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89" name="Group 2088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167" name="Cube 216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8" name="Cube 216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9" name="Cube 216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0" name="Cube 216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1" name="Cube 217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2" name="Cube 217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3" name="Cube 217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4" name="Cube 217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5" name="Cube 217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6" name="Cube 217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90" name="Group 2089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157" name="Cube 215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8" name="Cube 215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9" name="Cube 215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0" name="Cube 215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1" name="Cube 216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2" name="Cube 216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3" name="Cube 216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4" name="Cube 216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5" name="Cube 216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6" name="Cube 216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91" name="Group 2090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147" name="Cube 214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8" name="Cube 214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9" name="Cube 214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0" name="Cube 214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1" name="Cube 215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2" name="Cube 215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3" name="Cube 215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4" name="Cube 215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5" name="Cube 215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6" name="Cube 215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92" name="Group 2091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137" name="Cube 213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8" name="Cube 213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9" name="Cube 213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0" name="Cube 213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1" name="Cube 214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2" name="Cube 214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3" name="Cube 214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4" name="Cube 214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5" name="Cube 214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6" name="Cube 214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93" name="Group 2092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127" name="Cube 212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8" name="Cube 212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9" name="Cube 212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0" name="Cube 212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1" name="Cube 213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2" name="Cube 213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3" name="Cube 213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4" name="Cube 213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5" name="Cube 213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6" name="Cube 213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94" name="Group 2093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117" name="Cube 211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8" name="Cube 211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9" name="Cube 211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0" name="Cube 211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1" name="Cube 212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2" name="Cube 212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3" name="Cube 212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4" name="Cube 212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5" name="Cube 212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6" name="Cube 212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95" name="Group 2094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107" name="Cube 210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8" name="Cube 210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9" name="Cube 210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0" name="Cube 210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1" name="Cube 211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2" name="Cube 211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3" name="Cube 211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4" name="Cube 211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5" name="Cube 211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6" name="Cube 211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96" name="Group 2095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097" name="Cube 209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8" name="Cube 209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9" name="Cube 209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0" name="Cube 209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1" name="Cube 210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2" name="Cube 210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3" name="Cube 210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4" name="Cube 210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5" name="Cube 210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6" name="Cube 210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197" name="Group 2196"/>
            <p:cNvGrpSpPr/>
            <p:nvPr/>
          </p:nvGrpSpPr>
          <p:grpSpPr>
            <a:xfrm>
              <a:off x="3886200" y="3605774"/>
              <a:ext cx="457200" cy="451876"/>
              <a:chOff x="-2857500" y="-82558"/>
              <a:chExt cx="2686500" cy="2655218"/>
            </a:xfrm>
          </p:grpSpPr>
          <p:grpSp>
            <p:nvGrpSpPr>
              <p:cNvPr id="2198" name="Group 219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298" name="Cube 22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9" name="Cube 22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0" name="Cube 22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1" name="Cube 23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2" name="Cube 23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3" name="Cube 23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4" name="Cube 23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5" name="Cube 23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6" name="Cube 23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7" name="Cube 23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99" name="Group 219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288" name="Cube 22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9" name="Cube 22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0" name="Cube 22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1" name="Cube 22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2" name="Cube 22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3" name="Cube 22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4" name="Cube 22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5" name="Cube 22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6" name="Cube 22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7" name="Cube 22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00" name="Group 219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278" name="Cube 22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9" name="Cube 22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0" name="Cube 22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1" name="Cube 22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2" name="Cube 22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3" name="Cube 22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4" name="Cube 22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5" name="Cube 22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6" name="Cube 22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7" name="Cube 22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01" name="Group 220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268" name="Cube 22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9" name="Cube 22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0" name="Cube 22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1" name="Cube 22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2" name="Cube 22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3" name="Cube 22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4" name="Cube 22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5" name="Cube 22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6" name="Cube 22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7" name="Cube 22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02" name="Group 220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258" name="Cube 22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9" name="Cube 22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0" name="Cube 22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1" name="Cube 22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2" name="Cube 22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3" name="Cube 22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4" name="Cube 22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5" name="Cube 22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6" name="Cube 22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7" name="Cube 22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03" name="Group 220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248" name="Cube 22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9" name="Cube 22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0" name="Cube 22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1" name="Cube 22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2" name="Cube 22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3" name="Cube 22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4" name="Cube 22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5" name="Cube 22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6" name="Cube 22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7" name="Cube 22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04" name="Group 220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238" name="Cube 22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9" name="Cube 22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0" name="Cube 22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1" name="Cube 22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2" name="Cube 22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3" name="Cube 22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4" name="Cube 22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5" name="Cube 22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6" name="Cube 22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7" name="Cube 22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05" name="Group 220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228" name="Cube 22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9" name="Cube 22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0" name="Cube 22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1" name="Cube 22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2" name="Cube 22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3" name="Cube 22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4" name="Cube 22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5" name="Cube 22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6" name="Cube 22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7" name="Cube 22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06" name="Group 220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218" name="Cube 22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9" name="Cube 22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0" name="Cube 22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1" name="Cube 22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2" name="Cube 22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3" name="Cube 22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4" name="Cube 22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5" name="Cube 22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6" name="Cube 22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7" name="Cube 22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07" name="Group 220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</p:grpSpPr>
            <p:sp>
              <p:nvSpPr>
                <p:cNvPr id="2208" name="Cube 22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9" name="Cube 22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0" name="Cube 22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1" name="Cube 22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2" name="Cube 22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3" name="Cube 22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4" name="Cube 22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5" name="Cube 22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6" name="Cube 22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7" name="Cube 22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solidFill>
                  <a:schemeClr val="accent2"/>
                </a:solidFill>
                <a:ln w="12700" cmpd="sng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7" name="Group 6"/>
          <p:cNvGrpSpPr/>
          <p:nvPr/>
        </p:nvGrpSpPr>
        <p:grpSpPr>
          <a:xfrm>
            <a:off x="2971800" y="1428750"/>
            <a:ext cx="1028700" cy="1028700"/>
            <a:chOff x="2743200" y="4171950"/>
            <a:chExt cx="1028700" cy="1028700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43200" y="4171950"/>
              <a:ext cx="342900" cy="333632"/>
            </a:xfrm>
            <a:prstGeom prst="rect">
              <a:avLst/>
            </a:prstGeom>
          </p:spPr>
        </p:pic>
        <p:pic>
          <p:nvPicPr>
            <p:cNvPr id="2308" name="Picture 230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86100" y="4171950"/>
              <a:ext cx="342900" cy="333632"/>
            </a:xfrm>
            <a:prstGeom prst="rect">
              <a:avLst/>
            </a:prstGeom>
          </p:spPr>
        </p:pic>
        <p:pic>
          <p:nvPicPr>
            <p:cNvPr id="2309" name="Picture 230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9000" y="4171950"/>
              <a:ext cx="342900" cy="333632"/>
            </a:xfrm>
            <a:prstGeom prst="rect">
              <a:avLst/>
            </a:prstGeom>
          </p:spPr>
        </p:pic>
        <p:pic>
          <p:nvPicPr>
            <p:cNvPr id="2310" name="Picture 230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43200" y="4524118"/>
              <a:ext cx="342900" cy="333632"/>
            </a:xfrm>
            <a:prstGeom prst="rect">
              <a:avLst/>
            </a:prstGeom>
          </p:spPr>
        </p:pic>
        <p:pic>
          <p:nvPicPr>
            <p:cNvPr id="2311" name="Picture 23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86100" y="4524118"/>
              <a:ext cx="342900" cy="333632"/>
            </a:xfrm>
            <a:prstGeom prst="rect">
              <a:avLst/>
            </a:prstGeom>
          </p:spPr>
        </p:pic>
        <p:pic>
          <p:nvPicPr>
            <p:cNvPr id="2312" name="Picture 23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9000" y="4524118"/>
              <a:ext cx="342900" cy="333632"/>
            </a:xfrm>
            <a:prstGeom prst="rect">
              <a:avLst/>
            </a:prstGeom>
          </p:spPr>
        </p:pic>
        <p:pic>
          <p:nvPicPr>
            <p:cNvPr id="2313" name="Picture 23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43200" y="4867018"/>
              <a:ext cx="342900" cy="333632"/>
            </a:xfrm>
            <a:prstGeom prst="rect">
              <a:avLst/>
            </a:prstGeom>
          </p:spPr>
        </p:pic>
        <p:pic>
          <p:nvPicPr>
            <p:cNvPr id="2314" name="Picture 23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86100" y="4867018"/>
              <a:ext cx="342900" cy="333632"/>
            </a:xfrm>
            <a:prstGeom prst="rect">
              <a:avLst/>
            </a:prstGeom>
          </p:spPr>
        </p:pic>
        <p:pic>
          <p:nvPicPr>
            <p:cNvPr id="2315" name="Picture 23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9000" y="4867018"/>
              <a:ext cx="342900" cy="333632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1143000" y="1428750"/>
            <a:ext cx="576624" cy="571500"/>
            <a:chOff x="-1449352" y="1314450"/>
            <a:chExt cx="812335" cy="805117"/>
          </a:xfrm>
        </p:grpSpPr>
        <p:grpSp>
          <p:nvGrpSpPr>
            <p:cNvPr id="173" name="Group 172"/>
            <p:cNvGrpSpPr/>
            <p:nvPr/>
          </p:nvGrpSpPr>
          <p:grpSpPr>
            <a:xfrm>
              <a:off x="-1257300" y="1314450"/>
              <a:ext cx="620283" cy="613061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1173" name="Group 117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273" name="Cube 12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4" name="Cube 12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5" name="Cube 12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6" name="Cube 12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7" name="Cube 12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8" name="Cube 12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9" name="Cube 12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0" name="Cube 12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1" name="Cube 12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2" name="Cube 12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74" name="Group 117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263" name="Cube 12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4" name="Cube 12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5" name="Cube 12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6" name="Cube 12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7" name="Cube 12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8" name="Cube 12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9" name="Cube 12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0" name="Cube 12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1" name="Cube 12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2" name="Cube 12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75" name="Group 117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253" name="Cube 12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4" name="Cube 12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5" name="Cube 12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6" name="Cube 12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7" name="Cube 12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8" name="Cube 12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9" name="Cube 12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0" name="Cube 12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1" name="Cube 12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2" name="Cube 12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76" name="Group 117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243" name="Cube 12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4" name="Cube 12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5" name="Cube 12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6" name="Cube 12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7" name="Cube 12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8" name="Cube 12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9" name="Cube 12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0" name="Cube 12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1" name="Cube 12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2" name="Cube 12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77" name="Group 117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233" name="Cube 12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4" name="Cube 12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5" name="Cube 12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6" name="Cube 12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7" name="Cube 12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8" name="Cube 12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9" name="Cube 12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0" name="Cube 12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1" name="Cube 12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2" name="Cube 12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78" name="Group 117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223" name="Cube 12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4" name="Cube 12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5" name="Cube 12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6" name="Cube 12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7" name="Cube 12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8" name="Cube 12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9" name="Cube 12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0" name="Cube 12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1" name="Cube 12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2" name="Cube 12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79" name="Group 117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213" name="Cube 12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4" name="Cube 12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5" name="Cube 12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6" name="Cube 12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7" name="Cube 12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8" name="Cube 12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9" name="Cube 12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0" name="Cube 12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1" name="Cube 12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2" name="Cube 12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80" name="Group 117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203" name="Cube 12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4" name="Cube 12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5" name="Cube 12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6" name="Cube 12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7" name="Cube 12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8" name="Cube 12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9" name="Cube 12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0" name="Cube 12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1" name="Cube 12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2" name="Cube 12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81" name="Group 118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193" name="Cube 11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4" name="Cube 11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5" name="Cube 11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6" name="Cube 11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7" name="Cube 11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8" name="Cube 11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9" name="Cube 11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0" name="Cube 11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1" name="Cube 12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2" name="Cube 12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82" name="Group 118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183" name="Cube 11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4" name="Cube 11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5" name="Cube 11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6" name="Cube 11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7" name="Cube 11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8" name="Cube 11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9" name="Cube 11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0" name="Cube 11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1" name="Cube 11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2" name="Cube 11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74" name="Group 173"/>
            <p:cNvGrpSpPr/>
            <p:nvPr/>
          </p:nvGrpSpPr>
          <p:grpSpPr>
            <a:xfrm>
              <a:off x="-1278764" y="1335046"/>
              <a:ext cx="620283" cy="613061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1063" name="Group 106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163" name="Cube 11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4" name="Cube 11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5" name="Cube 11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6" name="Cube 11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7" name="Cube 11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8" name="Cube 11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9" name="Cube 11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0" name="Cube 11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1" name="Cube 11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2" name="Cube 11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64" name="Group 106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153" name="Cube 11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4" name="Cube 11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5" name="Cube 11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6" name="Cube 11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7" name="Cube 11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8" name="Cube 11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9" name="Cube 11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0" name="Cube 11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1" name="Cube 11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2" name="Cube 11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65" name="Group 106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143" name="Cube 11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4" name="Cube 11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5" name="Cube 11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6" name="Cube 11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7" name="Cube 11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8" name="Cube 11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9" name="Cube 11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0" name="Cube 11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1" name="Cube 11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2" name="Cube 11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66" name="Group 106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133" name="Cube 11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4" name="Cube 11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5" name="Cube 11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6" name="Cube 11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7" name="Cube 11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8" name="Cube 11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9" name="Cube 11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0" name="Cube 11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1" name="Cube 11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2" name="Cube 11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67" name="Group 106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123" name="Cube 11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4" name="Cube 11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5" name="Cube 11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6" name="Cube 11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7" name="Cube 11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8" name="Cube 11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9" name="Cube 11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0" name="Cube 11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1" name="Cube 11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2" name="Cube 11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68" name="Group 106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113" name="Cube 11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4" name="Cube 11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5" name="Cube 11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6" name="Cube 11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7" name="Cube 11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8" name="Cube 11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9" name="Cube 11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0" name="Cube 11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1" name="Cube 11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2" name="Cube 11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69" name="Group 106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103" name="Cube 11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4" name="Cube 11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5" name="Cube 11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6" name="Cube 11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7" name="Cube 11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8" name="Cube 11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9" name="Cube 11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0" name="Cube 11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1" name="Cube 11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2" name="Cube 11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70" name="Group 106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093" name="Cube 10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4" name="Cube 10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5" name="Cube 10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6" name="Cube 10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7" name="Cube 10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8" name="Cube 10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9" name="Cube 10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0" name="Cube 10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1" name="Cube 11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2" name="Cube 11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71" name="Group 107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083" name="Cube 10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4" name="Cube 10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5" name="Cube 10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6" name="Cube 10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7" name="Cube 10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8" name="Cube 10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9" name="Cube 10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0" name="Cube 10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1" name="Cube 10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2" name="Cube 10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72" name="Group 107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073" name="Cube 10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4" name="Cube 10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5" name="Cube 10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6" name="Cube 10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7" name="Cube 10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8" name="Cube 10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9" name="Cube 10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0" name="Cube 10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1" name="Cube 10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2" name="Cube 10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75" name="Group 174"/>
            <p:cNvGrpSpPr/>
            <p:nvPr/>
          </p:nvGrpSpPr>
          <p:grpSpPr>
            <a:xfrm>
              <a:off x="-1298979" y="1355091"/>
              <a:ext cx="620283" cy="613061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953" name="Group 95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053" name="Cube 10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4" name="Cube 10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5" name="Cube 10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6" name="Cube 10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7" name="Cube 10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8" name="Cube 10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9" name="Cube 10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0" name="Cube 10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1" name="Cube 10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2" name="Cube 10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54" name="Group 95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043" name="Cube 10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4" name="Cube 10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" name="Cube 10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6" name="Cube 10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7" name="Cube 10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8" name="Cube 10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9" name="Cube 10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0" name="Cube 10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1" name="Cube 10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2" name="Cube 10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55" name="Group 95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033" name="Cube 10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4" name="Cube 10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5" name="Cube 10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6" name="Cube 10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7" name="Cube 10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8" name="Cube 10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9" name="Cube 10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0" name="Cube 10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1" name="Cube 10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2" name="Cube 10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56" name="Group 95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023" name="Cube 10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4" name="Cube 10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5" name="Cube 10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6" name="Cube 10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7" name="Cube 10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8" name="Cube 10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9" name="Cube 10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0" name="Cube 10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1" name="Cube 10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2" name="Cube 10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57" name="Group 95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013" name="Cube 10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4" name="Cube 10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5" name="Cube 10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6" name="Cube 10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7" name="Cube 10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8" name="Cube 10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9" name="Cube 10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0" name="Cube 10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1" name="Cube 10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2" name="Cube 10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58" name="Group 95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003" name="Cube 10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4" name="Cube 10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5" name="Cube 10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6" name="Cube 10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7" name="Cube 10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8" name="Cube 10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9" name="Cube 10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0" name="Cube 10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1" name="Cube 10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2" name="Cube 10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59" name="Group 95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993" name="Cube 9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4" name="Cube 9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5" name="Cube 9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6" name="Cube 9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7" name="Cube 9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8" name="Cube 9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9" name="Cube 9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0" name="Cube 9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1" name="Cube 10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2" name="Cube 10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60" name="Group 95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983" name="Cube 9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4" name="Cube 9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5" name="Cube 9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6" name="Cube 9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7" name="Cube 9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8" name="Cube 9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9" name="Cube 9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0" name="Cube 9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1" name="Cube 9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2" name="Cube 9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61" name="Group 96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973" name="Cube 9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" name="Cube 9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5" name="Cube 9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6" name="Cube 9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7" name="Cube 9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8" name="Cube 9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9" name="Cube 9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0" name="Cube 9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1" name="Cube 9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2" name="Cube 9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62" name="Group 96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963" name="Cube 9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4" name="Cube 9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" name="Cube 9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" name="Cube 9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" name="Cube 9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" name="Cube 9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" name="Cube 9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" name="Cube 9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" name="Cube 9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" name="Cube 9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76" name="Group 175"/>
            <p:cNvGrpSpPr/>
            <p:nvPr/>
          </p:nvGrpSpPr>
          <p:grpSpPr>
            <a:xfrm>
              <a:off x="-1320432" y="1376540"/>
              <a:ext cx="620283" cy="613061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843" name="Group 84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943" name="Cube 9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4" name="Cube 9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5" name="Cube 9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6" name="Cube 9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" name="Cube 9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" name="Cube 9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" name="Cube 9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" name="Cube 9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" name="Cube 9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" name="Cube 9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44" name="Group 84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933" name="Cube 9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4" name="Cube 9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5" name="Cube 9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6" name="Cube 9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7" name="Cube 9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8" name="Cube 9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9" name="Cube 9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0" name="Cube 9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1" name="Cube 9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2" name="Cube 9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45" name="Group 84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923" name="Cube 9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4" name="Cube 9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5" name="Cube 9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6" name="Cube 9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7" name="Cube 9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8" name="Cube 9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9" name="Cube 9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0" name="Cube 9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1" name="Cube 9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2" name="Cube 9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46" name="Group 84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913" name="Cube 9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4" name="Cube 9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5" name="Cube 9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6" name="Cube 9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7" name="Cube 9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8" name="Cube 9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9" name="Cube 9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0" name="Cube 9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1" name="Cube 9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2" name="Cube 9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47" name="Group 84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903" name="Cube 9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4" name="Cube 9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5" name="Cube 9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6" name="Cube 9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7" name="Cube 9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8" name="Cube 9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9" name="Cube 9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0" name="Cube 9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1" name="Cube 9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2" name="Cube 9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48" name="Group 84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893" name="Cube 8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4" name="Cube 8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5" name="Cube 8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6" name="Cube 8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7" name="Cube 8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8" name="Cube 8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9" name="Cube 8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0" name="Cube 8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1" name="Cube 9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2" name="Cube 9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49" name="Group 84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883" name="Cube 8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4" name="Cube 8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5" name="Cube 8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6" name="Cube 8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7" name="Cube 8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8" name="Cube 8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9" name="Cube 8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0" name="Cube 8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1" name="Cube 8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2" name="Cube 8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50" name="Group 84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873" name="Cube 8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4" name="Cube 8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5" name="Cube 8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6" name="Cube 8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7" name="Cube 8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8" name="Cube 8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9" name="Cube 8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0" name="Cube 8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1" name="Cube 8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2" name="Cube 8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51" name="Group 85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863" name="Cube 8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4" name="Cube 8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5" name="Cube 8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6" name="Cube 8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7" name="Cube 8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8" name="Cube 8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9" name="Cube 8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0" name="Cube 8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1" name="Cube 8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2" name="Cube 8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52" name="Group 85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853" name="Cube 8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4" name="Cube 8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5" name="Cube 8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6" name="Cube 8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7" name="Cube 8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8" name="Cube 8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9" name="Cube 8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0" name="Cube 8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1" name="Cube 8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2" name="Cube 8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77" name="Group 176"/>
            <p:cNvGrpSpPr/>
            <p:nvPr/>
          </p:nvGrpSpPr>
          <p:grpSpPr>
            <a:xfrm>
              <a:off x="-1341885" y="1397989"/>
              <a:ext cx="620283" cy="613061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733" name="Group 73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833" name="Cube 8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4" name="Cube 8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5" name="Cube 8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6" name="Cube 8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7" name="Cube 8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8" name="Cube 8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9" name="Cube 8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0" name="Cube 8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1" name="Cube 8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2" name="Cube 8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34" name="Group 73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823" name="Cube 8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4" name="Cube 8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5" name="Cube 8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6" name="Cube 8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" name="Cube 8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8" name="Cube 8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" name="Cube 8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" name="Cube 8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1" name="Cube 8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2" name="Cube 8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35" name="Group 73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813" name="Cube 8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" name="Cube 8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" name="Cube 8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6" name="Cube 8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7" name="Cube 8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8" name="Cube 8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9" name="Cube 8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0" name="Cube 8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1" name="Cube 8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2" name="Cube 8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36" name="Group 73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803" name="Cube 8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4" name="Cube 8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5" name="Cube 8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6" name="Cube 8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7" name="Cube 8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8" name="Cube 8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9" name="Cube 8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0" name="Cube 8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1" name="Cube 8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2" name="Cube 8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37" name="Group 73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793" name="Cube 7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4" name="Cube 7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5" name="Cube 7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6" name="Cube 7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7" name="Cube 7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8" name="Cube 7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9" name="Cube 7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0" name="Cube 7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1" name="Cube 8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2" name="Cube 8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38" name="Group 73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783" name="Cube 7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4" name="Cube 7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5" name="Cube 7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6" name="Cube 7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7" name="Cube 7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8" name="Cube 7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9" name="Cube 7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0" name="Cube 7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1" name="Cube 7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2" name="Cube 7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39" name="Group 73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773" name="Cube 7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4" name="Cube 7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5" name="Cube 7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6" name="Cube 7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7" name="Cube 7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8" name="Cube 7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9" name="Cube 7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0" name="Cube 7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1" name="Cube 7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2" name="Cube 7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40" name="Group 73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763" name="Cube 7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4" name="Cube 7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5" name="Cube 7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6" name="Cube 7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7" name="Cube 7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8" name="Cube 7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9" name="Cube 7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0" name="Cube 7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1" name="Cube 7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2" name="Cube 7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41" name="Group 74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753" name="Cube 7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4" name="Cube 7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5" name="Cube 7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6" name="Cube 7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7" name="Cube 7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8" name="Cube 7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9" name="Cube 7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0" name="Cube 7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1" name="Cube 7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2" name="Cube 7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42" name="Group 74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743" name="Cube 7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4" name="Cube 7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5" name="Cube 7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6" name="Cube 7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7" name="Cube 7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8" name="Cube 7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9" name="Cube 7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0" name="Cube 7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1" name="Cube 7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2" name="Cube 7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78" name="Group 177"/>
            <p:cNvGrpSpPr/>
            <p:nvPr/>
          </p:nvGrpSpPr>
          <p:grpSpPr>
            <a:xfrm>
              <a:off x="-1362115" y="1419114"/>
              <a:ext cx="620283" cy="613061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623" name="Group 62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723" name="Cube 7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4" name="Cube 7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5" name="Cube 7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6" name="Cube 7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7" name="Cube 7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8" name="Cube 7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9" name="Cube 7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0" name="Cube 7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1" name="Cube 7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2" name="Cube 7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24" name="Group 62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713" name="Cube 7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4" name="Cube 7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5" name="Cube 7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6" name="Cube 7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7" name="Cube 7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8" name="Cube 7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9" name="Cube 7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0" name="Cube 7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1" name="Cube 7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2" name="Cube 7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25" name="Group 62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703" name="Cube 7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4" name="Cube 7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5" name="Cube 7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6" name="Cube 7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7" name="Cube 7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8" name="Cube 7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9" name="Cube 7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0" name="Cube 7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1" name="Cube 7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2" name="Cube 7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26" name="Group 62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693" name="Cube 6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4" name="Cube 6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5" name="Cube 6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6" name="Cube 6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7" name="Cube 6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8" name="Cube 6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9" name="Cube 6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0" name="Cube 6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1" name="Cube 7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2" name="Cube 7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27" name="Group 62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683" name="Cube 6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4" name="Cube 6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5" name="Cube 6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6" name="Cube 6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7" name="Cube 6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8" name="Cube 6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9" name="Cube 6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0" name="Cube 6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1" name="Cube 6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2" name="Cube 6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28" name="Group 62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673" name="Cube 6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4" name="Cube 6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5" name="Cube 6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6" name="Cube 6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7" name="Cube 6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8" name="Cube 6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9" name="Cube 6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0" name="Cube 6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1" name="Cube 6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2" name="Cube 6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29" name="Group 62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663" name="Cube 6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4" name="Cube 6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5" name="Cube 6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6" name="Cube 6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7" name="Cube 6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8" name="Cube 6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9" name="Cube 6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0" name="Cube 6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1" name="Cube 6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2" name="Cube 6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30" name="Group 62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653" name="Cube 6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4" name="Cube 6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5" name="Cube 6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6" name="Cube 6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7" name="Cube 6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8" name="Cube 6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9" name="Cube 6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0" name="Cube 6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1" name="Cube 6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2" name="Cube 6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31" name="Group 63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643" name="Cube 6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4" name="Cube 6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5" name="Cube 6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6" name="Cube 6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7" name="Cube 6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8" name="Cube 6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9" name="Cube 6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0" name="Cube 6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1" name="Cube 6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2" name="Cube 6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32" name="Group 63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633" name="Cube 6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4" name="Cube 6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5" name="Cube 6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6" name="Cube 6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7" name="Cube 6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8" name="Cube 6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9" name="Cube 6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0" name="Cube 6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1" name="Cube 6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2" name="Cube 6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79" name="Group 178"/>
            <p:cNvGrpSpPr/>
            <p:nvPr/>
          </p:nvGrpSpPr>
          <p:grpSpPr>
            <a:xfrm>
              <a:off x="-1383579" y="1439710"/>
              <a:ext cx="620283" cy="613061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513" name="Group 51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613" name="Cube 6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4" name="Cube 6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5" name="Cube 6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6" name="Cube 6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7" name="Cube 6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8" name="Cube 6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9" name="Cube 6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0" name="Cube 6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1" name="Cube 6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2" name="Cube 6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14" name="Group 51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603" name="Cube 6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4" name="Cube 6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5" name="Cube 6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6" name="Cube 6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7" name="Cube 6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8" name="Cube 6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9" name="Cube 6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0" name="Cube 6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1" name="Cube 6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2" name="Cube 6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15" name="Group 51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593" name="Cube 5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4" name="Cube 5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5" name="Cube 5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6" name="Cube 5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7" name="Cube 5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8" name="Cube 5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9" name="Cube 5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0" name="Cube 5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1" name="Cube 6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2" name="Cube 6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16" name="Group 51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583" name="Cube 5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4" name="Cube 5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5" name="Cube 5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6" name="Cube 5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7" name="Cube 5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8" name="Cube 5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9" name="Cube 5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0" name="Cube 5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1" name="Cube 5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2" name="Cube 5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17" name="Group 51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573" name="Cube 5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4" name="Cube 5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5" name="Cube 5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6" name="Cube 5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7" name="Cube 5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8" name="Cube 5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9" name="Cube 5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0" name="Cube 5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1" name="Cube 5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2" name="Cube 5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18" name="Group 51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563" name="Cube 5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4" name="Cube 5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5" name="Cube 5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6" name="Cube 5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7" name="Cube 5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8" name="Cube 5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9" name="Cube 5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0" name="Cube 5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1" name="Cube 5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2" name="Cube 5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19" name="Group 51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553" name="Cube 5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4" name="Cube 5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5" name="Cube 5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6" name="Cube 5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7" name="Cube 5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8" name="Cube 5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9" name="Cube 5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0" name="Cube 5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1" name="Cube 5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2" name="Cube 5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20" name="Group 51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543" name="Cube 5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4" name="Cube 5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5" name="Cube 5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6" name="Cube 5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7" name="Cube 5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8" name="Cube 5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9" name="Cube 5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0" name="Cube 5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1" name="Cube 5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2" name="Cube 5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21" name="Group 52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533" name="Cube 5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4" name="Cube 5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5" name="Cube 5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6" name="Cube 5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7" name="Cube 5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8" name="Cube 5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9" name="Cube 5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0" name="Cube 5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1" name="Cube 5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2" name="Cube 5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22" name="Group 52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523" name="Cube 5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4" name="Cube 5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5" name="Cube 5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6" name="Cube 5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7" name="Cube 5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8" name="Cube 5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9" name="Cube 5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0" name="Cube 5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1" name="Cube 5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" name="Cube 5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0" name="Group 179"/>
            <p:cNvGrpSpPr/>
            <p:nvPr/>
          </p:nvGrpSpPr>
          <p:grpSpPr>
            <a:xfrm>
              <a:off x="-1403794" y="1459755"/>
              <a:ext cx="620283" cy="613061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403" name="Group 40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503" name="Cube 5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4" name="Cube 5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5" name="Cube 5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6" name="Cube 5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7" name="Cube 5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8" name="Cube 5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9" name="Cube 5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0" name="Cube 5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1" name="Cube 5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2" name="Cube 5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04" name="Group 40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493" name="Cube 4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4" name="Cube 4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5" name="Cube 4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6" name="Cube 4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7" name="Cube 4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8" name="Cube 4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9" name="Cube 4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0" name="Cube 4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1" name="Cube 5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2" name="Cube 5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05" name="Group 40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483" name="Cube 4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4" name="Cube 4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5" name="Cube 4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6" name="Cube 4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7" name="Cube 4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8" name="Cube 4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9" name="Cube 4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0" name="Cube 4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1" name="Cube 4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2" name="Cube 4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06" name="Group 40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473" name="Cube 4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4" name="Cube 4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5" name="Cube 4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Cube 4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Cube 4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8" name="Cube 4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9" name="Cube 4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0" name="Cube 4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1" name="Cube 4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2" name="Cube 4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07" name="Group 40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463" name="Cube 4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4" name="Cube 4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5" name="Cube 4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6" name="Cube 4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7" name="Cube 4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8" name="Cube 4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9" name="Cube 4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0" name="Cube 4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Cube 4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2" name="Cube 4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08" name="Group 40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453" name="Cube 4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Cube 4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Cube 4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6" name="Cube 4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7" name="Cube 4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8" name="Cube 4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9" name="Cube 4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0" name="Cube 4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1" name="Cube 4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2" name="Cube 4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09" name="Group 40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443" name="Cube 4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Cube 4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Cube 4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Cube 4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Cube 4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Cube 4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Cube 4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0" name="Cube 4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1" name="Cube 4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2" name="Cube 4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10" name="Group 40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433" name="Cube 4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4" name="Cube 4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5" name="Cube 4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6" name="Cube 4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7" name="Cube 4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8" name="Cube 4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9" name="Cube 4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Cube 4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Cube 4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Cube 4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11" name="Group 41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423" name="Cube 4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Cube 4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Cube 4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Cube 4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Cube 4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Cube 4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Cube 4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0" name="Cube 4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1" name="Cube 4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2" name="Cube 4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12" name="Group 41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413" name="Cube 4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Cube 4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Cube 4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Cube 4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Cube 4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Cube 4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Cube 4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0" name="Cube 4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Cube 4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2" name="Cube 4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1" name="Group 180"/>
            <p:cNvGrpSpPr/>
            <p:nvPr/>
          </p:nvGrpSpPr>
          <p:grpSpPr>
            <a:xfrm>
              <a:off x="-1425247" y="1481204"/>
              <a:ext cx="620283" cy="613061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293" name="Group 29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93" name="Cube 3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Cube 3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Cube 3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Cube 3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Cube 3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Cube 3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Cube 3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0" name="Cube 3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Cube 4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2" name="Cube 4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4" name="Group 29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83" name="Cube 3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Cube 3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Cube 3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Cube 3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Cube 3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Cube 3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Cube 3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0" name="Cube 3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Cube 3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2" name="Cube 3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5" name="Group 29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73" name="Cube 3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Cube 3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Cube 3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Cube 3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Cube 3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Cube 3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Cube 3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0" name="Cube 3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Cube 3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Cube 3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6" name="Group 29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63" name="Cube 3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Cube 3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Cube 3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Cube 3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Cube 3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Cube 3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Cube 3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Cube 3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Cube 3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Cube 3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7" name="Group 29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53" name="Cube 3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Cube 3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Cube 3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Cube 3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Cube 3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Cube 3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Cube 3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0" name="Cube 3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Cube 3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Cube 3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" name="Group 29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43" name="Cube 3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Cube 3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Cube 3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Cube 3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Cube 3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Cube 3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Cube 3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Cube 3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Cube 3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Cube 3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9" name="Group 29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33" name="Cube 3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Cube 3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Cube 3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Cube 3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Cube 3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Cube 3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Cube 3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Cube 3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Cube 3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Cube 3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0" name="Group 29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23" name="Cube 3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Cube 3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Cube 3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Cube 3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Cube 3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Cube 3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" name="Cube 3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Cube 3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Cube 3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Cube 3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1" name="Group 30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13" name="Cube 3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Cube 3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Cube 3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Cube 3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Cube 3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Cube 3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Cube 3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Cube 3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Cube 3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Cube 3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2" name="Group 30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3" name="Cube 3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Cube 3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Cube 3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Cube 3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Cube 3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Cube 3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Cube 3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Cube 3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Cube 3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Cube 3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317" name="Group 2316"/>
            <p:cNvGrpSpPr/>
            <p:nvPr/>
          </p:nvGrpSpPr>
          <p:grpSpPr>
            <a:xfrm>
              <a:off x="-1449352" y="1506506"/>
              <a:ext cx="620283" cy="613061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2318" name="Group 231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18" name="Cube 24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9" name="Cube 24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0" name="Cube 24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1" name="Cube 24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2" name="Cube 24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3" name="Cube 24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4" name="Cube 24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5" name="Cube 24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6" name="Cube 24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7" name="Cube 24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19" name="Group 231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08" name="Cube 24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9" name="Cube 24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0" name="Cube 24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1" name="Cube 24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2" name="Cube 24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3" name="Cube 24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4" name="Cube 24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5" name="Cube 24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6" name="Cube 24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7" name="Cube 24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0" name="Group 231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98" name="Cube 23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9" name="Cube 23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0" name="Cube 23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1" name="Cube 24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2" name="Cube 24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3" name="Cube 24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4" name="Cube 24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5" name="Cube 24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6" name="Cube 24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7" name="Cube 24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1" name="Group 232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88" name="Cube 23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9" name="Cube 23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0" name="Cube 23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1" name="Cube 23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2" name="Cube 23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3" name="Cube 23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4" name="Cube 23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5" name="Cube 23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6" name="Cube 23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7" name="Cube 23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2" name="Group 232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78" name="Cube 23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9" name="Cube 23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0" name="Cube 23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1" name="Cube 23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2" name="Cube 23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3" name="Cube 23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4" name="Cube 23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5" name="Cube 23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6" name="Cube 23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7" name="Cube 23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3" name="Group 232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68" name="Cube 23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9" name="Cube 23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0" name="Cube 23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1" name="Cube 23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2" name="Cube 23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3" name="Cube 23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4" name="Cube 23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5" name="Cube 23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6" name="Cube 23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7" name="Cube 23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4" name="Group 232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58" name="Cube 23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9" name="Cube 23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0" name="Cube 23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1" name="Cube 23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2" name="Cube 23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3" name="Cube 23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4" name="Cube 23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5" name="Cube 23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6" name="Cube 23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7" name="Cube 23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5" name="Group 232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48" name="Cube 23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9" name="Cube 23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0" name="Cube 23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1" name="Cube 23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2" name="Cube 23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3" name="Cube 23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4" name="Cube 23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5" name="Cube 23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6" name="Cube 23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7" name="Cube 23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6" name="Group 232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38" name="Cube 23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9" name="Cube 23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0" name="Cube 23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1" name="Cube 23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2" name="Cube 23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3" name="Cube 23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4" name="Cube 23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5" name="Cube 23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6" name="Cube 23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7" name="Cube 23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7" name="Group 232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28" name="Cube 23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9" name="Cube 23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0" name="Cube 23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1" name="Cube 23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2" name="Cube 23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3" name="Cube 23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4" name="Cube 23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5" name="Cube 23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6" name="Cube 23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7" name="Cube 23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9" name="Group 8"/>
          <p:cNvGrpSpPr/>
          <p:nvPr/>
        </p:nvGrpSpPr>
        <p:grpSpPr>
          <a:xfrm>
            <a:off x="1371600" y="1428750"/>
            <a:ext cx="228600" cy="2548483"/>
            <a:chOff x="1943100" y="1314450"/>
            <a:chExt cx="228600" cy="2548483"/>
          </a:xfrm>
        </p:grpSpPr>
        <p:grpSp>
          <p:nvGrpSpPr>
            <p:cNvPr id="182" name="Group 181"/>
            <p:cNvGrpSpPr/>
            <p:nvPr/>
          </p:nvGrpSpPr>
          <p:grpSpPr>
            <a:xfrm>
              <a:off x="1943100" y="1314450"/>
              <a:ext cx="228600" cy="225939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183" name="Group 18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3" name="Cube 2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Cube 2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Cube 2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Cube 2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Cube 2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Cube 2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" name="Cube 2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" name="Cube 2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Cube 2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Cube 2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4" name="Group 18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3" name="Cube 2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Cube 2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Cube 2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Cube 2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Cube 2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Cube 2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" name="Cube 2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" name="Cube 2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Cube 2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Cube 2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5" name="Group 18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3" name="Cube 2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Cube 2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Cube 2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Cube 2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Cube 2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Cube 2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" name="Cube 2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" name="Cube 2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Cube 2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Cube 2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6" name="Group 18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3" name="Cube 2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" name="Cube 2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" name="Cube 2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" name="Cube 2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Cube 2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" name="Cube 2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" name="Cube 2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" name="Cube 2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Cube 2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Cube 2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7" name="Group 18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43" name="Cube 2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" name="Cube 2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" name="Cube 2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" name="Cube 2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" name="Cube 2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" name="Cube 2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" name="Cube 2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" name="Cube 2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" name="Cube 2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" name="Cube 2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8" name="Group 18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33" name="Cube 2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Cube 2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" name="Cube 2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" name="Cube 2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" name="Cube 2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" name="Cube 2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" name="Cube 2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" name="Cube 2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" name="Cube 2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Cube 2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9" name="Group 18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23" name="Cube 2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Cube 2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" name="Cube 2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" name="Cube 2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" name="Cube 2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" name="Cube 2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Cube 2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" name="Cube 2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Cube 2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Cube 2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" name="Group 18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13" name="Cube 2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" name="Cube 2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" name="Cube 2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Cube 2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" name="Cube 2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" name="Cube 2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" name="Cube 2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" name="Cube 2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Cube 2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Cube 2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1" name="Group 19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03" name="Cube 2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" name="Cube 2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" name="Cube 2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Cube 2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Cube 2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Cube 2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" name="Cube 2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Cube 2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" name="Cube 2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" name="Cube 2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2" name="Group 19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193" name="Cube 1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" name="Cube 1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Cube 1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Cube 1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Cube 1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Cube 1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" name="Cube 1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" name="Cube 1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" name="Cube 2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Cube 2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539" name="Group 2538"/>
            <p:cNvGrpSpPr/>
            <p:nvPr/>
          </p:nvGrpSpPr>
          <p:grpSpPr>
            <a:xfrm>
              <a:off x="1943100" y="1575126"/>
              <a:ext cx="228600" cy="225939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2540" name="Group 2539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40" name="Cube 263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1" name="Cube 264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2" name="Cube 264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3" name="Cube 264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4" name="Cube 264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5" name="Cube 264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6" name="Cube 264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7" name="Cube 264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8" name="Cube 264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9" name="Cube 264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1" name="Group 2540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30" name="Cube 262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1" name="Cube 263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2" name="Cube 263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3" name="Cube 263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4" name="Cube 263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5" name="Cube 263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6" name="Cube 263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7" name="Cube 263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8" name="Cube 263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9" name="Cube 263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2" name="Group 2541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20" name="Cube 261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1" name="Cube 262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2" name="Cube 262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3" name="Cube 262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4" name="Cube 262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5" name="Cube 262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6" name="Cube 262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7" name="Cube 262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8" name="Cube 262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9" name="Cube 262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3" name="Group 2542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10" name="Cube 260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1" name="Cube 261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2" name="Cube 261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3" name="Cube 261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4" name="Cube 261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5" name="Cube 261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6" name="Cube 261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7" name="Cube 261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8" name="Cube 261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9" name="Cube 261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4" name="Group 2543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00" name="Cube 259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1" name="Cube 260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2" name="Cube 260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3" name="Cube 260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4" name="Cube 260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5" name="Cube 260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6" name="Cube 260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7" name="Cube 260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8" name="Cube 260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9" name="Cube 260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5" name="Group 2544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90" name="Cube 258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1" name="Cube 259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2" name="Cube 259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3" name="Cube 259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4" name="Cube 259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5" name="Cube 259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6" name="Cube 259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7" name="Cube 259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8" name="Cube 259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9" name="Cube 259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6" name="Group 2545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80" name="Cube 257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1" name="Cube 258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2" name="Cube 258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3" name="Cube 258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4" name="Cube 258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5" name="Cube 258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6" name="Cube 258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7" name="Cube 258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8" name="Cube 258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9" name="Cube 258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7" name="Group 2546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70" name="Cube 256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1" name="Cube 257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2" name="Cube 257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3" name="Cube 257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4" name="Cube 257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5" name="Cube 257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6" name="Cube 257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7" name="Cube 257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8" name="Cube 257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9" name="Cube 257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8" name="Group 2547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60" name="Cube 255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1" name="Cube 256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2" name="Cube 256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3" name="Cube 256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4" name="Cube 256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5" name="Cube 256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6" name="Cube 256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7" name="Cube 256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8" name="Cube 256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9" name="Cube 256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9" name="Group 2548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550" name="Cube 2549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1" name="Cube 2550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2" name="Cube 2551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3" name="Cube 2552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4" name="Cube 2553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5" name="Cube 2554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6" name="Cube 2555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7" name="Cube 2556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8" name="Cube 2557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9" name="Cube 2558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650" name="Group 2649"/>
            <p:cNvGrpSpPr/>
            <p:nvPr/>
          </p:nvGrpSpPr>
          <p:grpSpPr>
            <a:xfrm>
              <a:off x="1943100" y="1833795"/>
              <a:ext cx="228600" cy="225939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2651" name="Group 2650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51" name="Cube 275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2" name="Cube 275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3" name="Cube 275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4" name="Cube 275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5" name="Cube 275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6" name="Cube 275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7" name="Cube 275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8" name="Cube 275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9" name="Cube 275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0" name="Cube 275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2" name="Group 2651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41" name="Cube 274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2" name="Cube 274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3" name="Cube 274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4" name="Cube 274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5" name="Cube 274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6" name="Cube 274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7" name="Cube 274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8" name="Cube 274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9" name="Cube 274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0" name="Cube 274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3" name="Group 2652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31" name="Cube 273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2" name="Cube 273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3" name="Cube 273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4" name="Cube 273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5" name="Cube 273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6" name="Cube 273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7" name="Cube 273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8" name="Cube 273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9" name="Cube 273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0" name="Cube 273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4" name="Group 2653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21" name="Cube 272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2" name="Cube 272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3" name="Cube 272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4" name="Cube 272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5" name="Cube 272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6" name="Cube 272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7" name="Cube 272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8" name="Cube 272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9" name="Cube 272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0" name="Cube 272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5" name="Group 2654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11" name="Cube 271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2" name="Cube 271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3" name="Cube 271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4" name="Cube 271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5" name="Cube 271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6" name="Cube 271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7" name="Cube 271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8" name="Cube 271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9" name="Cube 271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0" name="Cube 271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6" name="Group 2655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01" name="Cube 270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2" name="Cube 270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3" name="Cube 270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4" name="Cube 270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5" name="Cube 270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6" name="Cube 270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7" name="Cube 270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8" name="Cube 270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9" name="Cube 270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0" name="Cube 270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7" name="Group 2656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91" name="Cube 269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2" name="Cube 269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3" name="Cube 269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4" name="Cube 269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5" name="Cube 269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6" name="Cube 269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7" name="Cube 269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8" name="Cube 269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9" name="Cube 269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0" name="Cube 269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8" name="Group 2657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81" name="Cube 268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2" name="Cube 268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3" name="Cube 268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4" name="Cube 268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5" name="Cube 268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6" name="Cube 268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7" name="Cube 268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8" name="Cube 268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9" name="Cube 268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0" name="Cube 268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9" name="Group 2658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71" name="Cube 267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2" name="Cube 267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3" name="Cube 267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4" name="Cube 267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5" name="Cube 267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6" name="Cube 267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7" name="Cube 267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8" name="Cube 267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9" name="Cube 267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0" name="Cube 267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60" name="Group 2659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661" name="Cube 2660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2" name="Cube 2661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3" name="Cube 2662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4" name="Cube 2663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5" name="Cube 2664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6" name="Cube 2665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7" name="Cube 2666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8" name="Cube 2667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9" name="Cube 2668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0" name="Cube 2669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61" name="Group 2760"/>
            <p:cNvGrpSpPr/>
            <p:nvPr/>
          </p:nvGrpSpPr>
          <p:grpSpPr>
            <a:xfrm>
              <a:off x="1943100" y="2087142"/>
              <a:ext cx="228600" cy="225939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2762" name="Group 2761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62" name="Cube 286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3" name="Cube 286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4" name="Cube 286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5" name="Cube 286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6" name="Cube 286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7" name="Cube 286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8" name="Cube 286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9" name="Cube 286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0" name="Cube 286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1" name="Cube 287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3" name="Group 2762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52" name="Cube 285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3" name="Cube 285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4" name="Cube 285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5" name="Cube 285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6" name="Cube 285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7" name="Cube 285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8" name="Cube 285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9" name="Cube 285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0" name="Cube 285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1" name="Cube 286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4" name="Group 2763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42" name="Cube 284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3" name="Cube 284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4" name="Cube 284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5" name="Cube 284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6" name="Cube 284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7" name="Cube 284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8" name="Cube 284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9" name="Cube 284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0" name="Cube 284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1" name="Cube 285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5" name="Group 2764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32" name="Cube 283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3" name="Cube 283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4" name="Cube 283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5" name="Cube 283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6" name="Cube 283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7" name="Cube 283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8" name="Cube 283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9" name="Cube 283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0" name="Cube 283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1" name="Cube 284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6" name="Group 2765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22" name="Cube 282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3" name="Cube 282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4" name="Cube 282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5" name="Cube 282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6" name="Cube 282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7" name="Cube 282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8" name="Cube 282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9" name="Cube 282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0" name="Cube 282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1" name="Cube 283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7" name="Group 2766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12" name="Cube 281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3" name="Cube 281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4" name="Cube 281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5" name="Cube 281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6" name="Cube 281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7" name="Cube 281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8" name="Cube 281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9" name="Cube 281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0" name="Cube 281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1" name="Cube 282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8" name="Group 2767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02" name="Cube 280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3" name="Cube 280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4" name="Cube 280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5" name="Cube 280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6" name="Cube 280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7" name="Cube 280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8" name="Cube 280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9" name="Cube 280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0" name="Cube 280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1" name="Cube 281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69" name="Group 2768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92" name="Cube 279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3" name="Cube 279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4" name="Cube 279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5" name="Cube 279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6" name="Cube 279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7" name="Cube 279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8" name="Cube 279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9" name="Cube 279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0" name="Cube 279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1" name="Cube 280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70" name="Group 2769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82" name="Cube 278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3" name="Cube 278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4" name="Cube 278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5" name="Cube 278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6" name="Cube 278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7" name="Cube 278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8" name="Cube 278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9" name="Cube 278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0" name="Cube 278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1" name="Cube 279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71" name="Group 2770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772" name="Cube 2771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3" name="Cube 2772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4" name="Cube 2773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5" name="Cube 2774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6" name="Cube 2775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7" name="Cube 2776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8" name="Cube 2777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9" name="Cube 2778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0" name="Cube 2779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1" name="Cube 2780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72" name="Group 2871"/>
            <p:cNvGrpSpPr/>
            <p:nvPr/>
          </p:nvGrpSpPr>
          <p:grpSpPr>
            <a:xfrm>
              <a:off x="1943100" y="2347818"/>
              <a:ext cx="228600" cy="225939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2873" name="Group 2872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73" name="Cube 297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4" name="Cube 297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5" name="Cube 297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6" name="Cube 297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7" name="Cube 297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8" name="Cube 297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9" name="Cube 297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0" name="Cube 297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1" name="Cube 298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2" name="Cube 298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4" name="Group 2873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63" name="Cube 296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4" name="Cube 296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5" name="Cube 296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6" name="Cube 296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7" name="Cube 296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8" name="Cube 296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9" name="Cube 296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0" name="Cube 296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1" name="Cube 297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2" name="Cube 297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5" name="Group 2874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53" name="Cube 295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4" name="Cube 295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5" name="Cube 295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6" name="Cube 295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7" name="Cube 295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8" name="Cube 295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9" name="Cube 295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0" name="Cube 295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1" name="Cube 296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2" name="Cube 296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6" name="Group 2875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43" name="Cube 294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4" name="Cube 294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5" name="Cube 294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6" name="Cube 294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7" name="Cube 294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8" name="Cube 294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9" name="Cube 294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0" name="Cube 294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1" name="Cube 295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2" name="Cube 295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7" name="Group 2876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33" name="Cube 293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4" name="Cube 293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5" name="Cube 293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6" name="Cube 293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7" name="Cube 293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8" name="Cube 293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9" name="Cube 293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0" name="Cube 293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1" name="Cube 294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2" name="Cube 294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8" name="Group 2877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23" name="Cube 292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4" name="Cube 292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5" name="Cube 292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6" name="Cube 292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7" name="Cube 292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8" name="Cube 292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9" name="Cube 292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0" name="Cube 292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1" name="Cube 293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2" name="Cube 293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79" name="Group 2878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13" name="Cube 291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4" name="Cube 291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5" name="Cube 291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6" name="Cube 291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7" name="Cube 291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8" name="Cube 291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9" name="Cube 291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0" name="Cube 291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1" name="Cube 292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2" name="Cube 292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80" name="Group 2879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03" name="Cube 290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4" name="Cube 290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5" name="Cube 290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6" name="Cube 290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7" name="Cube 290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8" name="Cube 290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9" name="Cube 290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0" name="Cube 290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1" name="Cube 291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2" name="Cube 291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81" name="Group 2880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93" name="Cube 289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4" name="Cube 289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5" name="Cube 289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6" name="Cube 289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7" name="Cube 289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8" name="Cube 289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9" name="Cube 289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0" name="Cube 289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1" name="Cube 290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2" name="Cube 290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82" name="Group 2881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883" name="Cube 2882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4" name="Cube 2883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5" name="Cube 2884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6" name="Cube 2885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7" name="Cube 2886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8" name="Cube 2887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9" name="Cube 2888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0" name="Cube 2889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1" name="Cube 2890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2" name="Cube 2891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983" name="Group 2982"/>
            <p:cNvGrpSpPr/>
            <p:nvPr/>
          </p:nvGrpSpPr>
          <p:grpSpPr>
            <a:xfrm>
              <a:off x="1943100" y="2606487"/>
              <a:ext cx="228600" cy="225939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2984" name="Group 2983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84" name="Cube 308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5" name="Cube 308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6" name="Cube 308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7" name="Cube 308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8" name="Cube 308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9" name="Cube 308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0" name="Cube 308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1" name="Cube 309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2" name="Cube 309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3" name="Cube 309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5" name="Group 2984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74" name="Cube 307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5" name="Cube 307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6" name="Cube 307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7" name="Cube 307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8" name="Cube 307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9" name="Cube 307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0" name="Cube 307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1" name="Cube 308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2" name="Cube 308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3" name="Cube 308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6" name="Group 2985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64" name="Cube 306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5" name="Cube 306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6" name="Cube 306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7" name="Cube 306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8" name="Cube 306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9" name="Cube 306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0" name="Cube 306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1" name="Cube 307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2" name="Cube 307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3" name="Cube 307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7" name="Group 2986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54" name="Cube 305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5" name="Cube 305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6" name="Cube 305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7" name="Cube 305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8" name="Cube 305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9" name="Cube 305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0" name="Cube 305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1" name="Cube 306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2" name="Cube 306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3" name="Cube 306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8" name="Group 2987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44" name="Cube 304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5" name="Cube 304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6" name="Cube 304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7" name="Cube 304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8" name="Cube 304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9" name="Cube 304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0" name="Cube 304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1" name="Cube 305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2" name="Cube 305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3" name="Cube 305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9" name="Group 2988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34" name="Cube 303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5" name="Cube 303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6" name="Cube 303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7" name="Cube 303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8" name="Cube 303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9" name="Cube 303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0" name="Cube 303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1" name="Cube 304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2" name="Cube 304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3" name="Cube 304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90" name="Group 2989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24" name="Cube 302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5" name="Cube 302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6" name="Cube 302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7" name="Cube 302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8" name="Cube 302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9" name="Cube 302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0" name="Cube 302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1" name="Cube 303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2" name="Cube 303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3" name="Cube 303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91" name="Group 2990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14" name="Cube 301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5" name="Cube 301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6" name="Cube 301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7" name="Cube 301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8" name="Cube 301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9" name="Cube 301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0" name="Cube 301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1" name="Cube 302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2" name="Cube 302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3" name="Cube 302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92" name="Group 2991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004" name="Cube 300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5" name="Cube 300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6" name="Cube 300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7" name="Cube 300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8" name="Cube 300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9" name="Cube 300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0" name="Cube 300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1" name="Cube 301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2" name="Cube 301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3" name="Cube 301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93" name="Group 2992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2994" name="Cube 2993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5" name="Cube 2994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6" name="Cube 2995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7" name="Cube 2996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8" name="Cube 2997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9" name="Cube 2998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0" name="Cube 2999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1" name="Cube 3000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2" name="Cube 3001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3" name="Cube 3002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094" name="Group 3093"/>
            <p:cNvGrpSpPr/>
            <p:nvPr/>
          </p:nvGrpSpPr>
          <p:grpSpPr>
            <a:xfrm>
              <a:off x="1943100" y="2864302"/>
              <a:ext cx="228600" cy="225939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3095" name="Group 3094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195" name="Cube 319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6" name="Cube 319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7" name="Cube 319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8" name="Cube 319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9" name="Cube 319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0" name="Cube 319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1" name="Cube 320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2" name="Cube 320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3" name="Cube 320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4" name="Cube 320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96" name="Group 3095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185" name="Cube 318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6" name="Cube 318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7" name="Cube 318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8" name="Cube 318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9" name="Cube 318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0" name="Cube 318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1" name="Cube 319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2" name="Cube 319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3" name="Cube 319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4" name="Cube 319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97" name="Group 3096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175" name="Cube 317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6" name="Cube 317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7" name="Cube 317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8" name="Cube 317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9" name="Cube 317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0" name="Cube 317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1" name="Cube 318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2" name="Cube 318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3" name="Cube 318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4" name="Cube 318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98" name="Group 3097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165" name="Cube 316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6" name="Cube 316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7" name="Cube 316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8" name="Cube 316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9" name="Cube 316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0" name="Cube 316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1" name="Cube 317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2" name="Cube 317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3" name="Cube 317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4" name="Cube 317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99" name="Group 3098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155" name="Cube 315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6" name="Cube 315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7" name="Cube 315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8" name="Cube 315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9" name="Cube 315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0" name="Cube 315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1" name="Cube 316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2" name="Cube 316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3" name="Cube 316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4" name="Cube 316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00" name="Group 3099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145" name="Cube 314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6" name="Cube 314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7" name="Cube 314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8" name="Cube 314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9" name="Cube 314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0" name="Cube 314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1" name="Cube 315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2" name="Cube 315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3" name="Cube 315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4" name="Cube 315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01" name="Group 3100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135" name="Cube 313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6" name="Cube 313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7" name="Cube 313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8" name="Cube 313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9" name="Cube 313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0" name="Cube 313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1" name="Cube 314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2" name="Cube 314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3" name="Cube 314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4" name="Cube 314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02" name="Group 3101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125" name="Cube 312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6" name="Cube 312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7" name="Cube 312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8" name="Cube 312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9" name="Cube 312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0" name="Cube 312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1" name="Cube 313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2" name="Cube 313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3" name="Cube 313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4" name="Cube 313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03" name="Group 3102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115" name="Cube 311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6" name="Cube 311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7" name="Cube 311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8" name="Cube 311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9" name="Cube 311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0" name="Cube 311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1" name="Cube 312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2" name="Cube 312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3" name="Cube 312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4" name="Cube 312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04" name="Group 3103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105" name="Cube 3104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6" name="Cube 3105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7" name="Cube 3106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8" name="Cube 3107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9" name="Cube 3108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0" name="Cube 3109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1" name="Cube 3110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2" name="Cube 3111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3" name="Cube 3112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4" name="Cube 3113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205" name="Group 3204"/>
            <p:cNvGrpSpPr/>
            <p:nvPr/>
          </p:nvGrpSpPr>
          <p:grpSpPr>
            <a:xfrm>
              <a:off x="1943100" y="3117649"/>
              <a:ext cx="228600" cy="225939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3206" name="Group 3205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306" name="Cube 330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7" name="Cube 330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8" name="Cube 330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9" name="Cube 330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0" name="Cube 330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1" name="Cube 331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2" name="Cube 331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3" name="Cube 331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4" name="Cube 331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5" name="Cube 331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07" name="Group 3206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296" name="Cube 329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7" name="Cube 329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8" name="Cube 329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9" name="Cube 329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0" name="Cube 329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1" name="Cube 330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2" name="Cube 330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3" name="Cube 330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4" name="Cube 330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5" name="Cube 330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08" name="Group 3207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286" name="Cube 328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7" name="Cube 328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8" name="Cube 328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9" name="Cube 328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0" name="Cube 328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1" name="Cube 329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2" name="Cube 329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3" name="Cube 329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4" name="Cube 329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5" name="Cube 329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09" name="Group 3208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276" name="Cube 327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7" name="Cube 327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8" name="Cube 327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9" name="Cube 327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0" name="Cube 327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1" name="Cube 328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2" name="Cube 328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3" name="Cube 328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4" name="Cube 328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5" name="Cube 328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10" name="Group 3209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266" name="Cube 326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7" name="Cube 326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8" name="Cube 326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9" name="Cube 326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0" name="Cube 326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1" name="Cube 327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2" name="Cube 327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3" name="Cube 327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4" name="Cube 327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5" name="Cube 327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11" name="Group 3210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256" name="Cube 325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7" name="Cube 325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8" name="Cube 325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9" name="Cube 325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0" name="Cube 325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1" name="Cube 326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2" name="Cube 326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3" name="Cube 326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4" name="Cube 326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5" name="Cube 326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12" name="Group 3211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246" name="Cube 324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7" name="Cube 324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8" name="Cube 324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9" name="Cube 324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0" name="Cube 324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1" name="Cube 325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2" name="Cube 325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3" name="Cube 325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4" name="Cube 325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5" name="Cube 325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13" name="Group 3212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236" name="Cube 323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7" name="Cube 323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8" name="Cube 323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9" name="Cube 323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0" name="Cube 323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1" name="Cube 324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2" name="Cube 324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3" name="Cube 324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4" name="Cube 324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5" name="Cube 324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14" name="Group 3213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226" name="Cube 322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7" name="Cube 322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8" name="Cube 322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9" name="Cube 322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0" name="Cube 322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1" name="Cube 323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2" name="Cube 323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3" name="Cube 323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4" name="Cube 323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5" name="Cube 323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15" name="Group 3214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216" name="Cube 3215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7" name="Cube 3216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8" name="Cube 3217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9" name="Cube 3218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0" name="Cube 3219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1" name="Cube 3220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2" name="Cube 3221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3" name="Cube 3222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4" name="Cube 3223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5" name="Cube 3224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316" name="Group 3315"/>
            <p:cNvGrpSpPr/>
            <p:nvPr/>
          </p:nvGrpSpPr>
          <p:grpSpPr>
            <a:xfrm>
              <a:off x="1943100" y="3378325"/>
              <a:ext cx="228600" cy="225939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3317" name="Group 3316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417" name="Cube 341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8" name="Cube 341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9" name="Cube 341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0" name="Cube 341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1" name="Cube 342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2" name="Cube 342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3" name="Cube 342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4" name="Cube 342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5" name="Cube 342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6" name="Cube 342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18" name="Group 3317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407" name="Cube 340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8" name="Cube 340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9" name="Cube 340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0" name="Cube 340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1" name="Cube 341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2" name="Cube 341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3" name="Cube 341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4" name="Cube 341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5" name="Cube 341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6" name="Cube 341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19" name="Group 3318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397" name="Cube 339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8" name="Cube 339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9" name="Cube 339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0" name="Cube 339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1" name="Cube 340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2" name="Cube 340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3" name="Cube 340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4" name="Cube 340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5" name="Cube 340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6" name="Cube 340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20" name="Group 3319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387" name="Cube 338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8" name="Cube 338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9" name="Cube 338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0" name="Cube 338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1" name="Cube 339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2" name="Cube 339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3" name="Cube 339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4" name="Cube 339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5" name="Cube 339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6" name="Cube 339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21" name="Group 3320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377" name="Cube 337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8" name="Cube 337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9" name="Cube 337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0" name="Cube 337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1" name="Cube 338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2" name="Cube 338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3" name="Cube 338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4" name="Cube 338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5" name="Cube 338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6" name="Cube 338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22" name="Group 3321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367" name="Cube 336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8" name="Cube 336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9" name="Cube 336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0" name="Cube 336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1" name="Cube 337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2" name="Cube 337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3" name="Cube 337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4" name="Cube 337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5" name="Cube 337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6" name="Cube 337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23" name="Group 3322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357" name="Cube 335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8" name="Cube 335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9" name="Cube 335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0" name="Cube 335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1" name="Cube 336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2" name="Cube 336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3" name="Cube 336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4" name="Cube 336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5" name="Cube 336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6" name="Cube 336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24" name="Group 3323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347" name="Cube 334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8" name="Cube 334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9" name="Cube 334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0" name="Cube 334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1" name="Cube 335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2" name="Cube 335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3" name="Cube 335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4" name="Cube 335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5" name="Cube 335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6" name="Cube 335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25" name="Group 3324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337" name="Cube 333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8" name="Cube 333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9" name="Cube 333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0" name="Cube 333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1" name="Cube 334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2" name="Cube 334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3" name="Cube 334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4" name="Cube 334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5" name="Cube 334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6" name="Cube 334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26" name="Group 3325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327" name="Cube 3326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8" name="Cube 3327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9" name="Cube 3328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0" name="Cube 3329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1" name="Cube 3330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2" name="Cube 3331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3" name="Cube 3332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4" name="Cube 3333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5" name="Cube 3334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6" name="Cube 3335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427" name="Group 3426"/>
            <p:cNvGrpSpPr/>
            <p:nvPr/>
          </p:nvGrpSpPr>
          <p:grpSpPr>
            <a:xfrm>
              <a:off x="1943100" y="3636994"/>
              <a:ext cx="228600" cy="225939"/>
              <a:chOff x="-2857500" y="-82558"/>
              <a:chExt cx="2686500" cy="2655218"/>
            </a:xfrm>
            <a:solidFill>
              <a:schemeClr val="accent3"/>
            </a:solidFill>
          </p:grpSpPr>
          <p:grpSp>
            <p:nvGrpSpPr>
              <p:cNvPr id="3428" name="Group 3427"/>
              <p:cNvGrpSpPr/>
              <p:nvPr/>
            </p:nvGrpSpPr>
            <p:grpSpPr>
              <a:xfrm>
                <a:off x="-2857500" y="-7982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528" name="Cube 352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9" name="Cube 352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0" name="Cube 352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1" name="Cube 353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2" name="Cube 353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3" name="Cube 353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4" name="Cube 353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5" name="Cube 353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6" name="Cube 353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7" name="Cube 353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29" name="Group 3428"/>
              <p:cNvGrpSpPr/>
              <p:nvPr/>
            </p:nvGrpSpPr>
            <p:grpSpPr>
              <a:xfrm>
                <a:off x="-259488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518" name="Cube 351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9" name="Cube 351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0" name="Cube 351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1" name="Cube 352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2" name="Cube 352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3" name="Cube 352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4" name="Cube 352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5" name="Cube 352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6" name="Cube 352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7" name="Cube 352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30" name="Group 3429"/>
              <p:cNvGrpSpPr/>
              <p:nvPr/>
            </p:nvGrpSpPr>
            <p:grpSpPr>
              <a:xfrm>
                <a:off x="-234360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508" name="Cube 350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9" name="Cube 350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0" name="Cube 350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1" name="Cube 351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2" name="Cube 351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3" name="Cube 351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4" name="Cube 351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5" name="Cube 351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6" name="Cube 351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7" name="Cube 351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31" name="Group 3430"/>
              <p:cNvGrpSpPr/>
              <p:nvPr/>
            </p:nvGrpSpPr>
            <p:grpSpPr>
              <a:xfrm>
                <a:off x="-208098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498" name="Cube 349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9" name="Cube 349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0" name="Cube 349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1" name="Cube 350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2" name="Cube 350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3" name="Cube 350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4" name="Cube 350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5" name="Cube 350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6" name="Cube 350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7" name="Cube 350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32" name="Group 3431"/>
              <p:cNvGrpSpPr/>
              <p:nvPr/>
            </p:nvGrpSpPr>
            <p:grpSpPr>
              <a:xfrm>
                <a:off x="-181656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488" name="Cube 348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9" name="Cube 348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0" name="Cube 348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1" name="Cube 349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2" name="Cube 349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3" name="Cube 349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4" name="Cube 349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5" name="Cube 349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6" name="Cube 349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7" name="Cube 349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33" name="Group 3432"/>
              <p:cNvGrpSpPr/>
              <p:nvPr/>
            </p:nvGrpSpPr>
            <p:grpSpPr>
              <a:xfrm>
                <a:off x="-155394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478" name="Cube 347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9" name="Cube 347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0" name="Cube 347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1" name="Cube 348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2" name="Cube 348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3" name="Cube 348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4" name="Cube 348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5" name="Cube 348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6" name="Cube 348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7" name="Cube 348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34" name="Group 3433"/>
              <p:cNvGrpSpPr/>
              <p:nvPr/>
            </p:nvGrpSpPr>
            <p:grpSpPr>
              <a:xfrm>
                <a:off x="-130266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468" name="Cube 346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9" name="Cube 346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0" name="Cube 346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1" name="Cube 347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2" name="Cube 347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3" name="Cube 347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4" name="Cube 347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5" name="Cube 347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6" name="Cube 347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7" name="Cube 347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35" name="Group 3434"/>
              <p:cNvGrpSpPr/>
              <p:nvPr/>
            </p:nvGrpSpPr>
            <p:grpSpPr>
              <a:xfrm>
                <a:off x="-1040040" y="-8255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458" name="Cube 345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9" name="Cube 345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0" name="Cube 345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1" name="Cube 346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2" name="Cube 346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3" name="Cube 346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4" name="Cube 346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5" name="Cube 346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6" name="Cube 346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7" name="Cube 346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36" name="Group 3435"/>
              <p:cNvGrpSpPr/>
              <p:nvPr/>
            </p:nvGrpSpPr>
            <p:grpSpPr>
              <a:xfrm>
                <a:off x="-776520" y="-8073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448" name="Cube 344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9" name="Cube 344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0" name="Cube 344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1" name="Cube 345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2" name="Cube 345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3" name="Cube 345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4" name="Cube 345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5" name="Cube 345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6" name="Cube 345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7" name="Cube 345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37" name="Group 3436"/>
              <p:cNvGrpSpPr/>
              <p:nvPr/>
            </p:nvGrpSpPr>
            <p:grpSpPr>
              <a:xfrm>
                <a:off x="-513900" y="-81648"/>
                <a:ext cx="342900" cy="2652488"/>
                <a:chOff x="-1257300" y="-80738"/>
                <a:chExt cx="342900" cy="2652488"/>
              </a:xfrm>
              <a:grpFill/>
            </p:grpSpPr>
            <p:sp>
              <p:nvSpPr>
                <p:cNvPr id="3438" name="Cube 3437"/>
                <p:cNvSpPr/>
                <p:nvPr/>
              </p:nvSpPr>
              <p:spPr>
                <a:xfrm>
                  <a:off x="-1257300" y="22288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9" name="Cube 3438"/>
                <p:cNvSpPr/>
                <p:nvPr/>
              </p:nvSpPr>
              <p:spPr>
                <a:xfrm>
                  <a:off x="-1257300" y="19775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0" name="Cube 3439"/>
                <p:cNvSpPr/>
                <p:nvPr/>
              </p:nvSpPr>
              <p:spPr>
                <a:xfrm>
                  <a:off x="-1257300" y="17140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1" name="Cube 3440"/>
                <p:cNvSpPr/>
                <p:nvPr/>
              </p:nvSpPr>
              <p:spPr>
                <a:xfrm>
                  <a:off x="-1257300" y="14627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2" name="Cube 3441"/>
                <p:cNvSpPr/>
                <p:nvPr/>
              </p:nvSpPr>
              <p:spPr>
                <a:xfrm>
                  <a:off x="-1257300" y="120015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3" name="Cube 3442"/>
                <p:cNvSpPr/>
                <p:nvPr/>
              </p:nvSpPr>
              <p:spPr>
                <a:xfrm>
                  <a:off x="-1257300" y="948872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4" name="Cube 3443"/>
                <p:cNvSpPr/>
                <p:nvPr/>
              </p:nvSpPr>
              <p:spPr>
                <a:xfrm>
                  <a:off x="-1257300" y="685345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5" name="Cube 3444"/>
                <p:cNvSpPr/>
                <p:nvPr/>
              </p:nvSpPr>
              <p:spPr>
                <a:xfrm>
                  <a:off x="-1257300" y="434067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6" name="Cube 3445"/>
                <p:cNvSpPr/>
                <p:nvPr/>
              </p:nvSpPr>
              <p:spPr>
                <a:xfrm>
                  <a:off x="-1257300" y="170540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7" name="Cube 3446"/>
                <p:cNvSpPr/>
                <p:nvPr/>
              </p:nvSpPr>
              <p:spPr>
                <a:xfrm>
                  <a:off x="-1257300" y="-80738"/>
                  <a:ext cx="342900" cy="342900"/>
                </a:xfrm>
                <a:prstGeom prst="cube">
                  <a:avLst/>
                </a:prstGeom>
                <a:grpFill/>
                <a:ln w="12700" cmpd="sng">
                  <a:solidFill>
                    <a:srgbClr val="EF36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pic>
        <p:nvPicPr>
          <p:cNvPr id="48" name="Picture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7300" y="1346526"/>
            <a:ext cx="374930" cy="1257300"/>
          </a:xfrm>
          <a:prstGeom prst="rect">
            <a:avLst/>
          </a:prstGeom>
        </p:spPr>
      </p:pic>
      <p:sp>
        <p:nvSpPr>
          <p:cNvPr id="3538" name="Text Placeholder 2"/>
          <p:cNvSpPr txBox="1">
            <a:spLocks/>
          </p:cNvSpPr>
          <p:nvPr/>
        </p:nvSpPr>
        <p:spPr bwMode="auto">
          <a:xfrm>
            <a:off x="605790" y="3257550"/>
            <a:ext cx="842391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1  ,  9     9     9</a:t>
            </a:r>
            <a:endParaRPr lang="en-US" sz="72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32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3314700" y="400050"/>
            <a:ext cx="236601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8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786</a:t>
            </a:r>
            <a:endParaRPr lang="en-US" sz="88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314700" y="400050"/>
            <a:ext cx="800100" cy="14859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114800" y="400050"/>
            <a:ext cx="800100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914900" y="400050"/>
            <a:ext cx="846956" cy="1485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2030186"/>
            <a:ext cx="228600" cy="236764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2030186"/>
            <a:ext cx="228600" cy="236764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2038350"/>
            <a:ext cx="228600" cy="23676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2038350"/>
            <a:ext cx="228600" cy="236764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2038350"/>
            <a:ext cx="228600" cy="236764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2258786"/>
            <a:ext cx="228600" cy="236764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1885950"/>
            <a:ext cx="457200" cy="1638300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300" y="1885950"/>
            <a:ext cx="457200" cy="1638300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885950"/>
            <a:ext cx="457200" cy="1638300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7700" y="1885950"/>
            <a:ext cx="457200" cy="1638300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1885950"/>
            <a:ext cx="457200" cy="1638300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1885950"/>
            <a:ext cx="457200" cy="1638300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0" y="1885950"/>
            <a:ext cx="457200" cy="1638300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6200" y="1885950"/>
            <a:ext cx="457200" cy="1638300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3300" y="2038350"/>
            <a:ext cx="355600" cy="345989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0" y="2038350"/>
            <a:ext cx="355600" cy="345989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0" y="2038350"/>
            <a:ext cx="355600" cy="345989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0600" y="2381250"/>
            <a:ext cx="355600" cy="345989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0" y="2381250"/>
            <a:ext cx="355600" cy="345989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0" y="2381250"/>
            <a:ext cx="355600" cy="345989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0600" y="2721061"/>
            <a:ext cx="355600" cy="345989"/>
          </a:xfrm>
          <a:prstGeom prst="rect">
            <a:avLst/>
          </a:prstGeom>
        </p:spPr>
      </p:pic>
      <p:sp>
        <p:nvSpPr>
          <p:cNvPr id="95" name="Rectangle 94"/>
          <p:cNvSpPr/>
          <p:nvPr/>
        </p:nvSpPr>
        <p:spPr>
          <a:xfrm>
            <a:off x="5486400" y="2686050"/>
            <a:ext cx="3314700" cy="18004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Organizing in groups of 5 with ones and tens helps with speed.</a:t>
            </a:r>
          </a:p>
        </p:txBody>
      </p:sp>
      <p:sp>
        <p:nvSpPr>
          <p:cNvPr id="96" name="Rectangle 95"/>
          <p:cNvSpPr/>
          <p:nvPr/>
        </p:nvSpPr>
        <p:spPr>
          <a:xfrm>
            <a:off x="571500" y="3257550"/>
            <a:ext cx="3086100" cy="143116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Putting hundreds in rows of 3 saves space.</a:t>
            </a:r>
          </a:p>
        </p:txBody>
      </p:sp>
    </p:spTree>
    <p:extLst>
      <p:ext uri="{BB962C8B-B14F-4D97-AF65-F5344CB8AC3E}">
        <p14:creationId xmlns:p14="http://schemas.microsoft.com/office/powerpoint/2010/main" val="225107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9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95" grpId="0" animBg="1"/>
      <p:bldP spid="95" grpId="1" build="allAtOnce" animBg="1"/>
      <p:bldP spid="96" grpId="0" animBg="1"/>
      <p:bldP spid="96" grpId="1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3314700" y="400050"/>
            <a:ext cx="236601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8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349</a:t>
            </a:r>
            <a:endParaRPr lang="en-US" sz="88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114800" y="400050"/>
            <a:ext cx="855808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914900" y="400050"/>
            <a:ext cx="846956" cy="1485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343400" y="1847850"/>
            <a:ext cx="800100" cy="1638300"/>
            <a:chOff x="4343400" y="1885950"/>
            <a:chExt cx="800100" cy="1638300"/>
          </a:xfrm>
        </p:grpSpPr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6300" y="1885950"/>
              <a:ext cx="457200" cy="1638300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0" y="1885950"/>
              <a:ext cx="457200" cy="1638300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57700" y="1885950"/>
              <a:ext cx="457200" cy="1638300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43400" y="1885950"/>
              <a:ext cx="457200" cy="1638300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3073400" y="2111461"/>
            <a:ext cx="1041400" cy="345989"/>
            <a:chOff x="3073400" y="2111461"/>
            <a:chExt cx="1041400" cy="345989"/>
          </a:xfrm>
        </p:grpSpPr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59200" y="2111461"/>
              <a:ext cx="355600" cy="345989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16300" y="2111461"/>
              <a:ext cx="355600" cy="345989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73400" y="2111461"/>
              <a:ext cx="355600" cy="345989"/>
            </a:xfrm>
            <a:prstGeom prst="rect">
              <a:avLst/>
            </a:prstGeom>
          </p:spPr>
        </p:pic>
      </p:grpSp>
      <p:sp>
        <p:nvSpPr>
          <p:cNvPr id="95" name="Rectangle 94"/>
          <p:cNvSpPr/>
          <p:nvPr/>
        </p:nvSpPr>
        <p:spPr>
          <a:xfrm>
            <a:off x="5372100" y="2686050"/>
            <a:ext cx="3314700" cy="18004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The more you practice the neater and faster you’ll get.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257800" y="2030186"/>
            <a:ext cx="1143000" cy="476640"/>
            <a:chOff x="5257800" y="2030186"/>
            <a:chExt cx="1143000" cy="476640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57800" y="2030186"/>
              <a:ext cx="228600" cy="236764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86400" y="2030186"/>
              <a:ext cx="228600" cy="23676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15000" y="2038350"/>
              <a:ext cx="228600" cy="236764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43600" y="2038350"/>
              <a:ext cx="228600" cy="236764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72200" y="2038350"/>
              <a:ext cx="228600" cy="23676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57800" y="2258786"/>
              <a:ext cx="228600" cy="236764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95537" y="2261898"/>
              <a:ext cx="228600" cy="236764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24137" y="2270062"/>
              <a:ext cx="228600" cy="236764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52737" y="2270062"/>
              <a:ext cx="228600" cy="236764"/>
            </a:xfrm>
            <a:prstGeom prst="rect">
              <a:avLst/>
            </a:prstGeom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200" y="2571750"/>
            <a:ext cx="1875271" cy="3314700"/>
          </a:xfrm>
          <a:prstGeom prst="rect">
            <a:avLst/>
          </a:prstGeom>
        </p:spPr>
      </p:pic>
      <p:sp>
        <p:nvSpPr>
          <p:cNvPr id="33" name="Oval Callout 32"/>
          <p:cNvSpPr/>
          <p:nvPr/>
        </p:nvSpPr>
        <p:spPr>
          <a:xfrm>
            <a:off x="228601" y="1734348"/>
            <a:ext cx="2743199" cy="1637501"/>
          </a:xfrm>
          <a:prstGeom prst="wedgeEllipseCallout">
            <a:avLst>
              <a:gd name="adj1" fmla="val 42084"/>
              <a:gd name="adj2" fmla="val 56462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500" y="1771650"/>
            <a:ext cx="2171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see each digit’s value more clearly!</a:t>
            </a:r>
          </a:p>
        </p:txBody>
      </p:sp>
      <p:sp>
        <p:nvSpPr>
          <p:cNvPr id="56" name="Rectangle 55"/>
          <p:cNvSpPr/>
          <p:nvPr/>
        </p:nvSpPr>
        <p:spPr>
          <a:xfrm>
            <a:off x="3314700" y="400050"/>
            <a:ext cx="860976" cy="14859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61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7" grpId="0" animBg="1"/>
      <p:bldP spid="57" grpId="1" animBg="1"/>
      <p:bldP spid="58" grpId="0" animBg="1"/>
      <p:bldP spid="58" grpId="1" animBg="1"/>
      <p:bldP spid="95" grpId="0" animBg="1"/>
      <p:bldP spid="33" grpId="0" animBg="1"/>
      <p:bldP spid="34" grpId="0"/>
      <p:bldP spid="56" grpId="0" animBg="1"/>
      <p:bldP spid="5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1371600" y="971550"/>
            <a:ext cx="236601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8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204</a:t>
            </a:r>
            <a:endParaRPr lang="en-US" sz="88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371600" y="971550"/>
            <a:ext cx="830452" cy="14859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202052" y="971550"/>
            <a:ext cx="769748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2971800" y="971550"/>
            <a:ext cx="846956" cy="1485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086100" y="2601686"/>
            <a:ext cx="914400" cy="244928"/>
            <a:chOff x="3086100" y="2601686"/>
            <a:chExt cx="914400" cy="244928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86100" y="2601686"/>
              <a:ext cx="228600" cy="236764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14700" y="2601686"/>
              <a:ext cx="228600" cy="23676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3300" y="2609850"/>
              <a:ext cx="228600" cy="236764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71900" y="2609850"/>
              <a:ext cx="228600" cy="236764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1473200" y="2682961"/>
            <a:ext cx="698500" cy="345989"/>
            <a:chOff x="1473200" y="2682961"/>
            <a:chExt cx="698500" cy="345989"/>
          </a:xfrm>
        </p:grpSpPr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16100" y="2682961"/>
              <a:ext cx="355600" cy="345989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73200" y="2682961"/>
              <a:ext cx="355600" cy="345989"/>
            </a:xfrm>
            <a:prstGeom prst="rect">
              <a:avLst/>
            </a:prstGeom>
          </p:spPr>
        </p:pic>
      </p:grpSp>
      <p:sp>
        <p:nvSpPr>
          <p:cNvPr id="96" name="Rectangle 95"/>
          <p:cNvSpPr/>
          <p:nvPr/>
        </p:nvSpPr>
        <p:spPr>
          <a:xfrm>
            <a:off x="800100" y="3257550"/>
            <a:ext cx="3771900" cy="143116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Make sure you pay attention to </a:t>
            </a:r>
            <a:r>
              <a:rPr lang="en-US" sz="2400" b="1" dirty="0" smtClean="0">
                <a:solidFill>
                  <a:schemeClr val="tx1"/>
                </a:solidFill>
                <a:latin typeface="Orly's Font 2" pitchFamily="66" charset="0"/>
              </a:rPr>
              <a:t>place value.</a:t>
            </a:r>
            <a:endParaRPr lang="en-US" sz="24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5517296" y="971550"/>
            <a:ext cx="236601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8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930</a:t>
            </a:r>
            <a:endParaRPr lang="en-US" sz="88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39544" y="980686"/>
            <a:ext cx="800100" cy="14859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239644" y="980686"/>
            <a:ext cx="800100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039744" y="980686"/>
            <a:ext cx="846956" cy="1485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444396" y="2571750"/>
            <a:ext cx="579474" cy="1257300"/>
            <a:chOff x="6444396" y="2571750"/>
            <a:chExt cx="579474" cy="1257300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72996" y="2571750"/>
              <a:ext cx="350874" cy="1257300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58696" y="2571750"/>
              <a:ext cx="350874" cy="1257300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44396" y="2571750"/>
              <a:ext cx="350874" cy="1257300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5288696" y="2682961"/>
            <a:ext cx="1041400" cy="1034878"/>
            <a:chOff x="5288696" y="2682961"/>
            <a:chExt cx="1041400" cy="1034878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74496" y="2682961"/>
              <a:ext cx="355600" cy="345989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31596" y="2682961"/>
              <a:ext cx="355600" cy="345989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88696" y="2686050"/>
              <a:ext cx="355600" cy="345989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74496" y="3025861"/>
              <a:ext cx="355600" cy="345989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31596" y="3028950"/>
              <a:ext cx="355600" cy="345989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88696" y="3028950"/>
              <a:ext cx="355600" cy="345989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74496" y="3368761"/>
              <a:ext cx="355600" cy="345989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44296" y="3371850"/>
              <a:ext cx="355600" cy="345989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01396" y="3371850"/>
              <a:ext cx="355600" cy="3459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297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96" grpId="0" animBg="1"/>
      <p:bldP spid="25" grpId="0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theme/theme1.xml><?xml version="1.0" encoding="utf-8"?>
<a:theme xmlns:a="http://schemas.openxmlformats.org/drawingml/2006/main" name="Lesson Slides Place Value Lesson 2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Slides Place Value Lesson 2.pptx</Template>
  <TotalTime>14193</TotalTime>
  <Words>246</Words>
  <Application>Microsoft Office PowerPoint</Application>
  <PresentationFormat>On-screen Show (16:9)</PresentationFormat>
  <Paragraphs>74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Courier New</vt:lpstr>
      <vt:lpstr>Wingdings</vt:lpstr>
      <vt:lpstr>Times New Roman</vt:lpstr>
      <vt:lpstr>Orly's Font 2</vt:lpstr>
      <vt:lpstr>Calibri</vt:lpstr>
      <vt:lpstr>Verdana</vt:lpstr>
      <vt:lpstr>Lesson Slides Place Value Lesson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422</cp:revision>
  <dcterms:created xsi:type="dcterms:W3CDTF">2011-06-12T17:04:43Z</dcterms:created>
  <dcterms:modified xsi:type="dcterms:W3CDTF">2015-06-07T14:34:02Z</dcterms:modified>
</cp:coreProperties>
</file>